
<file path=[Content_Types].xml><?xml version="1.0" encoding="utf-8"?>
<Types xmlns="http://schemas.openxmlformats.org/package/2006/content-types">
  <Default Extension="emf" ContentType="image/x-emf"/>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autoCompressPictures="0">
  <p:sldMasterIdLst>
    <p:sldMasterId id="2147483652" r:id="rId1"/>
  </p:sldMasterIdLst>
  <p:notesMasterIdLst>
    <p:notesMasterId r:id="rId6"/>
  </p:notesMasterIdLst>
  <p:handoutMasterIdLst>
    <p:handoutMasterId r:id="rId7"/>
  </p:handoutMasterIdLst>
  <p:sldIdLst>
    <p:sldId id="341" r:id="rId2"/>
    <p:sldId id="339" r:id="rId3"/>
    <p:sldId id="340" r:id="rId4"/>
    <p:sldId id="342" r:id="rId5"/>
  </p:sldIdLst>
  <p:sldSz cx="9144000" cy="5143500" type="screen16x9"/>
  <p:notesSz cx="6858000" cy="9144000"/>
  <p:embeddedFontLst>
    <p:embeddedFont>
      <p:font typeface="Source Sans Pro" panose="020B0503030403020204" pitchFamily="34" charset="0"/>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Standardavsnitt" id="{79437C96-1C14-5743-B149-DAC6540DA3BF}">
          <p14:sldIdLst>
            <p14:sldId id="341"/>
            <p14:sldId id="339"/>
            <p14:sldId id="340"/>
            <p14:sldId id="34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llanmörkt format 2 - Dekorfärg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just format 2 - Dekorfärg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073A0DAA-6AF3-43AB-8588-CEC1D06C72B9}" styleName="Mellanmörkt forma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llanmörkt format 2 - Dekorfärg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21"/>
    <p:restoredTop sz="94668"/>
  </p:normalViewPr>
  <p:slideViewPr>
    <p:cSldViewPr snapToGrid="0">
      <p:cViewPr varScale="1">
        <p:scale>
          <a:sx n="196" d="100"/>
          <a:sy n="196" d="100"/>
        </p:scale>
        <p:origin x="176" y="1160"/>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EE984482-91FD-4979-859D-6C39894A060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898F04F5-A8AD-49D4-A17A-3EE8CF6F505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5552904-9288-48B7-9B9B-662919154126}" type="datetimeFigureOut">
              <a:rPr lang="sv-SE" smtClean="0"/>
              <a:t>2025-05-26</a:t>
            </a:fld>
            <a:endParaRPr lang="sv-SE"/>
          </a:p>
        </p:txBody>
      </p:sp>
      <p:sp>
        <p:nvSpPr>
          <p:cNvPr id="4" name="Platshållare för sidfot 3">
            <a:extLst>
              <a:ext uri="{FF2B5EF4-FFF2-40B4-BE49-F238E27FC236}">
                <a16:creationId xmlns:a16="http://schemas.microsoft.com/office/drawing/2014/main" id="{4EBD89F1-CBC0-4C25-AB74-A1439597B40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9A929B8C-4DB5-4F5E-B332-15B81B9F044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A013FA5-1183-4AA8-B0F4-642E81C10D1A}" type="slidenum">
              <a:rPr lang="sv-SE" smtClean="0"/>
              <a:t>‹#›</a:t>
            </a:fld>
            <a:endParaRPr lang="sv-SE"/>
          </a:p>
        </p:txBody>
      </p:sp>
    </p:spTree>
    <p:extLst>
      <p:ext uri="{BB962C8B-B14F-4D97-AF65-F5344CB8AC3E}">
        <p14:creationId xmlns:p14="http://schemas.microsoft.com/office/powerpoint/2010/main" val="30759785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Förstasida">
    <p:bg>
      <p:bgPr>
        <a:solidFill>
          <a:schemeClr val="accent5"/>
        </a:solidFill>
        <a:effectLst/>
      </p:bgPr>
    </p:bg>
    <p:spTree>
      <p:nvGrpSpPr>
        <p:cNvPr id="1" name="Shape 15"/>
        <p:cNvGrpSpPr/>
        <p:nvPr/>
      </p:nvGrpSpPr>
      <p:grpSpPr>
        <a:xfrm>
          <a:off x="0" y="0"/>
          <a:ext cx="0" cy="0"/>
          <a:chOff x="0" y="0"/>
          <a:chExt cx="0" cy="0"/>
        </a:xfrm>
      </p:grpSpPr>
      <p:pic>
        <p:nvPicPr>
          <p:cNvPr id="5" name="Bildobjekt 4">
            <a:extLst>
              <a:ext uri="{FF2B5EF4-FFF2-40B4-BE49-F238E27FC236}">
                <a16:creationId xmlns:a16="http://schemas.microsoft.com/office/drawing/2014/main" id="{AA7EC009-FA94-49C4-AC89-A4D5D31AA134}"/>
              </a:ext>
            </a:extLst>
          </p:cNvPr>
          <p:cNvPicPr>
            <a:picLocks noChangeAspect="1"/>
          </p:cNvPicPr>
          <p:nvPr userDrawn="1"/>
        </p:nvPicPr>
        <p:blipFill>
          <a:blip r:embed="rId2"/>
          <a:stretch>
            <a:fillRect/>
          </a:stretch>
        </p:blipFill>
        <p:spPr>
          <a:xfrm>
            <a:off x="2637260" y="1705339"/>
            <a:ext cx="3878950" cy="1435152"/>
          </a:xfrm>
          <a:prstGeom prst="rect">
            <a:avLst/>
          </a:prstGeom>
        </p:spPr>
      </p:pic>
    </p:spTree>
    <p:extLst>
      <p:ext uri="{BB962C8B-B14F-4D97-AF65-F5344CB8AC3E}">
        <p14:creationId xmlns:p14="http://schemas.microsoft.com/office/powerpoint/2010/main" val="2912744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Tvåspalt med lila faktaruta ">
    <p:spTree>
      <p:nvGrpSpPr>
        <p:cNvPr id="1" name=""/>
        <p:cNvGrpSpPr/>
        <p:nvPr/>
      </p:nvGrpSpPr>
      <p:grpSpPr>
        <a:xfrm>
          <a:off x="0" y="0"/>
          <a:ext cx="0" cy="0"/>
          <a:chOff x="0" y="0"/>
          <a:chExt cx="0" cy="0"/>
        </a:xfrm>
      </p:grpSpPr>
      <p:sp>
        <p:nvSpPr>
          <p:cNvPr id="5" name="Platshållare för innehåll 2">
            <a:extLst>
              <a:ext uri="{FF2B5EF4-FFF2-40B4-BE49-F238E27FC236}">
                <a16:creationId xmlns:a16="http://schemas.microsoft.com/office/drawing/2014/main" id="{0E626509-823C-4745-A920-BE439DB13A8E}"/>
              </a:ext>
            </a:extLst>
          </p:cNvPr>
          <p:cNvSpPr>
            <a:spLocks noGrp="1"/>
          </p:cNvSpPr>
          <p:nvPr>
            <p:ph sz="quarter" idx="10"/>
          </p:nvPr>
        </p:nvSpPr>
        <p:spPr>
          <a:xfrm>
            <a:off x="570400" y="1152526"/>
            <a:ext cx="3840162" cy="2932641"/>
          </a:xfrm>
        </p:spPr>
        <p:txBody>
          <a:bodyPr lIns="0" tIns="90000" rIns="0" bIns="90000"/>
          <a:lstStyle>
            <a:lvl1pPr marL="139700" indent="0">
              <a:buNone/>
              <a:defRPr/>
            </a:lvl1pPr>
            <a:lvl2pPr marL="596900" indent="0">
              <a:buNone/>
              <a:defRPr/>
            </a:lvl2pPr>
            <a:lvl3pPr marL="1054100" indent="0">
              <a:buNone/>
              <a:defRPr/>
            </a:lvl3pPr>
            <a:lvl4pPr marL="1511300" indent="0">
              <a:buNone/>
              <a:defRPr/>
            </a:lvl4pPr>
            <a:lvl5pPr marL="1968500" indent="0">
              <a:buNone/>
              <a:defRPr/>
            </a:lvl5pPr>
          </a:lstStyle>
          <a:p>
            <a:pPr lvl="0"/>
            <a:r>
              <a:rPr lang="sv-SE"/>
              <a:t>Klicka här för att ändra format på bakgrundstexten</a:t>
            </a:r>
          </a:p>
        </p:txBody>
      </p:sp>
      <p:sp>
        <p:nvSpPr>
          <p:cNvPr id="8" name="Platshållare för sidfot 2">
            <a:extLst>
              <a:ext uri="{FF2B5EF4-FFF2-40B4-BE49-F238E27FC236}">
                <a16:creationId xmlns:a16="http://schemas.microsoft.com/office/drawing/2014/main" id="{6469344A-BF07-4DDA-91DD-A6B6EDC7A0BD}"/>
              </a:ext>
            </a:extLst>
          </p:cNvPr>
          <p:cNvSpPr>
            <a:spLocks noGrp="1"/>
          </p:cNvSpPr>
          <p:nvPr>
            <p:ph type="ftr" sz="quarter" idx="13"/>
          </p:nvPr>
        </p:nvSpPr>
        <p:spPr>
          <a:xfrm>
            <a:off x="570650" y="4458290"/>
            <a:ext cx="3086100" cy="170528"/>
          </a:xfrm>
          <a:prstGeom prst="rect">
            <a:avLst/>
          </a:prstGeom>
        </p:spPr>
        <p:txBody>
          <a:bodyPr lIns="0"/>
          <a:lstStyle/>
          <a:p>
            <a:r>
              <a:rPr lang="sv-SE"/>
              <a:t>Reumatikerförbundet</a:t>
            </a:r>
          </a:p>
        </p:txBody>
      </p:sp>
      <p:sp>
        <p:nvSpPr>
          <p:cNvPr id="9" name="Platshållare för bildnummer 4">
            <a:extLst>
              <a:ext uri="{FF2B5EF4-FFF2-40B4-BE49-F238E27FC236}">
                <a16:creationId xmlns:a16="http://schemas.microsoft.com/office/drawing/2014/main" id="{C7268DC3-948F-45BD-83D1-E8B5DDDF71EF}"/>
              </a:ext>
            </a:extLst>
          </p:cNvPr>
          <p:cNvSpPr>
            <a:spLocks noGrp="1"/>
          </p:cNvSpPr>
          <p:nvPr>
            <p:ph type="sldNum" sz="quarter" idx="14"/>
          </p:nvPr>
        </p:nvSpPr>
        <p:spPr>
          <a:xfrm>
            <a:off x="6516100" y="4458289"/>
            <a:ext cx="2057400" cy="170528"/>
          </a:xfrm>
          <a:prstGeom prst="rect">
            <a:avLst/>
          </a:prstGeom>
        </p:spPr>
        <p:txBody>
          <a:bodyPr rIns="0"/>
          <a:lstStyle/>
          <a:p>
            <a:fld id="{C33E184C-9E29-44F3-8FBE-7184A8EC35F2}" type="slidenum">
              <a:rPr lang="sv-SE" smtClean="0"/>
              <a:t>‹#›</a:t>
            </a:fld>
            <a:endParaRPr lang="sv-SE"/>
          </a:p>
        </p:txBody>
      </p:sp>
      <p:sp>
        <p:nvSpPr>
          <p:cNvPr id="11" name="Platshållare för innehåll 2">
            <a:extLst>
              <a:ext uri="{FF2B5EF4-FFF2-40B4-BE49-F238E27FC236}">
                <a16:creationId xmlns:a16="http://schemas.microsoft.com/office/drawing/2014/main" id="{ACEAD76F-04C6-4232-BA33-663E9B8A8E6B}"/>
              </a:ext>
            </a:extLst>
          </p:cNvPr>
          <p:cNvSpPr>
            <a:spLocks noGrp="1"/>
          </p:cNvSpPr>
          <p:nvPr>
            <p:ph sz="quarter" idx="11"/>
          </p:nvPr>
        </p:nvSpPr>
        <p:spPr>
          <a:xfrm>
            <a:off x="4733338" y="1152526"/>
            <a:ext cx="3840162" cy="2932641"/>
          </a:xfrm>
          <a:solidFill>
            <a:schemeClr val="accent4">
              <a:lumMod val="20000"/>
              <a:lumOff val="80000"/>
            </a:schemeClr>
          </a:solidFill>
        </p:spPr>
        <p:txBody>
          <a:bodyPr lIns="252000" tIns="360000" rIns="252000" bIns="360000"/>
          <a:lstStyle>
            <a:lvl1pPr marL="139700" indent="0">
              <a:buNone/>
              <a:defRPr/>
            </a:lvl1pPr>
            <a:lvl2pPr marL="596900" indent="0">
              <a:buNone/>
              <a:defRPr/>
            </a:lvl2pPr>
            <a:lvl3pPr marL="1054100" indent="0">
              <a:buNone/>
              <a:defRPr/>
            </a:lvl3pPr>
            <a:lvl4pPr marL="1511300" indent="0">
              <a:buNone/>
              <a:defRPr/>
            </a:lvl4pPr>
            <a:lvl5pPr marL="1968500" indent="0">
              <a:buNone/>
              <a:defRPr/>
            </a:lvl5pPr>
          </a:lstStyle>
          <a:p>
            <a:pPr lvl="0"/>
            <a:r>
              <a:rPr lang="sv-SE"/>
              <a:t>Klicka här för att ändra format på bakgrundstexten</a:t>
            </a:r>
          </a:p>
        </p:txBody>
      </p:sp>
      <p:sp>
        <p:nvSpPr>
          <p:cNvPr id="13" name="Rubrik 3">
            <a:extLst>
              <a:ext uri="{FF2B5EF4-FFF2-40B4-BE49-F238E27FC236}">
                <a16:creationId xmlns:a16="http://schemas.microsoft.com/office/drawing/2014/main" id="{689A6066-A5C6-4041-B8C3-39E0FF4A45C0}"/>
              </a:ext>
            </a:extLst>
          </p:cNvPr>
          <p:cNvSpPr>
            <a:spLocks noGrp="1"/>
          </p:cNvSpPr>
          <p:nvPr>
            <p:ph type="title"/>
          </p:nvPr>
        </p:nvSpPr>
        <p:spPr>
          <a:xfrm>
            <a:off x="570400" y="445025"/>
            <a:ext cx="8003100" cy="572700"/>
          </a:xfrm>
        </p:spPr>
        <p:txBody>
          <a:bodyPr lIns="0" rIns="0"/>
          <a:lstStyle>
            <a:lvl1pPr>
              <a:defRPr>
                <a:solidFill>
                  <a:schemeClr val="accent5"/>
                </a:solidFill>
              </a:defRPr>
            </a:lvl1pPr>
          </a:lstStyle>
          <a:p>
            <a:r>
              <a:rPr lang="sv-SE"/>
              <a:t>Klicka här för att ändra mall för rubrikformat</a:t>
            </a:r>
          </a:p>
        </p:txBody>
      </p:sp>
    </p:spTree>
    <p:extLst>
      <p:ext uri="{BB962C8B-B14F-4D97-AF65-F5344CB8AC3E}">
        <p14:creationId xmlns:p14="http://schemas.microsoft.com/office/powerpoint/2010/main" val="3266384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Ild med rubrik">
    <p:spTree>
      <p:nvGrpSpPr>
        <p:cNvPr id="1" name="Shape 11"/>
        <p:cNvGrpSpPr/>
        <p:nvPr/>
      </p:nvGrpSpPr>
      <p:grpSpPr>
        <a:xfrm>
          <a:off x="0" y="0"/>
          <a:ext cx="0" cy="0"/>
          <a:chOff x="0" y="0"/>
          <a:chExt cx="0" cy="0"/>
        </a:xfrm>
      </p:grpSpPr>
      <p:sp>
        <p:nvSpPr>
          <p:cNvPr id="6" name="Rubrik 3">
            <a:extLst>
              <a:ext uri="{FF2B5EF4-FFF2-40B4-BE49-F238E27FC236}">
                <a16:creationId xmlns:a16="http://schemas.microsoft.com/office/drawing/2014/main" id="{40F39720-F65A-41EA-94B2-5231D4C47A75}"/>
              </a:ext>
            </a:extLst>
          </p:cNvPr>
          <p:cNvSpPr>
            <a:spLocks noGrp="1"/>
          </p:cNvSpPr>
          <p:nvPr>
            <p:ph type="title"/>
          </p:nvPr>
        </p:nvSpPr>
        <p:spPr>
          <a:xfrm>
            <a:off x="570400" y="445025"/>
            <a:ext cx="8003100" cy="572700"/>
          </a:xfrm>
        </p:spPr>
        <p:txBody>
          <a:bodyPr lIns="0" rIns="0"/>
          <a:lstStyle>
            <a:lvl1pPr>
              <a:defRPr>
                <a:solidFill>
                  <a:schemeClr val="accent5"/>
                </a:solidFill>
              </a:defRPr>
            </a:lvl1pPr>
          </a:lstStyle>
          <a:p>
            <a:r>
              <a:rPr lang="sv-SE"/>
              <a:t>Klicka här för att ändra mall för rubrikformat</a:t>
            </a:r>
          </a:p>
        </p:txBody>
      </p:sp>
      <p:sp>
        <p:nvSpPr>
          <p:cNvPr id="7" name="Platshållare för sidfot 2">
            <a:extLst>
              <a:ext uri="{FF2B5EF4-FFF2-40B4-BE49-F238E27FC236}">
                <a16:creationId xmlns:a16="http://schemas.microsoft.com/office/drawing/2014/main" id="{348745C6-0BF5-41FD-BAA2-BF9576CF40F4}"/>
              </a:ext>
            </a:extLst>
          </p:cNvPr>
          <p:cNvSpPr>
            <a:spLocks noGrp="1"/>
          </p:cNvSpPr>
          <p:nvPr>
            <p:ph type="ftr" sz="quarter" idx="13"/>
          </p:nvPr>
        </p:nvSpPr>
        <p:spPr>
          <a:xfrm>
            <a:off x="570650" y="4458290"/>
            <a:ext cx="3086100" cy="170528"/>
          </a:xfrm>
          <a:prstGeom prst="rect">
            <a:avLst/>
          </a:prstGeom>
        </p:spPr>
        <p:txBody>
          <a:bodyPr lIns="0"/>
          <a:lstStyle/>
          <a:p>
            <a:r>
              <a:rPr lang="sv-SE"/>
              <a:t>Reumatikerförbundet</a:t>
            </a:r>
          </a:p>
        </p:txBody>
      </p:sp>
      <p:sp>
        <p:nvSpPr>
          <p:cNvPr id="8" name="Platshållare för bildnummer 4">
            <a:extLst>
              <a:ext uri="{FF2B5EF4-FFF2-40B4-BE49-F238E27FC236}">
                <a16:creationId xmlns:a16="http://schemas.microsoft.com/office/drawing/2014/main" id="{B96A0DF9-F561-4F82-AC82-120B17803483}"/>
              </a:ext>
            </a:extLst>
          </p:cNvPr>
          <p:cNvSpPr>
            <a:spLocks noGrp="1"/>
          </p:cNvSpPr>
          <p:nvPr>
            <p:ph type="sldNum" sz="quarter" idx="14"/>
          </p:nvPr>
        </p:nvSpPr>
        <p:spPr>
          <a:xfrm>
            <a:off x="6516100" y="4458289"/>
            <a:ext cx="2057400" cy="170528"/>
          </a:xfrm>
          <a:prstGeom prst="rect">
            <a:avLst/>
          </a:prstGeom>
        </p:spPr>
        <p:txBody>
          <a:bodyPr rIns="0"/>
          <a:lstStyle/>
          <a:p>
            <a:fld id="{C33E184C-9E29-44F3-8FBE-7184A8EC35F2}" type="slidenum">
              <a:rPr lang="sv-SE" smtClean="0"/>
              <a:t>‹#›</a:t>
            </a:fld>
            <a:endParaRPr lang="sv-SE"/>
          </a:p>
        </p:txBody>
      </p:sp>
      <p:sp>
        <p:nvSpPr>
          <p:cNvPr id="9" name="Platshållare för bild 5">
            <a:extLst>
              <a:ext uri="{FF2B5EF4-FFF2-40B4-BE49-F238E27FC236}">
                <a16:creationId xmlns:a16="http://schemas.microsoft.com/office/drawing/2014/main" id="{F8ABB57F-9902-4D83-B265-2D107F2DD459}"/>
              </a:ext>
            </a:extLst>
          </p:cNvPr>
          <p:cNvSpPr>
            <a:spLocks noGrp="1"/>
          </p:cNvSpPr>
          <p:nvPr>
            <p:ph type="pic" sz="quarter" idx="15"/>
          </p:nvPr>
        </p:nvSpPr>
        <p:spPr>
          <a:xfrm>
            <a:off x="570400" y="1152526"/>
            <a:ext cx="8003099" cy="2932642"/>
          </a:xfrm>
        </p:spPr>
        <p:txBody>
          <a:bodyPr/>
          <a:lstStyle>
            <a:lvl1pPr marL="139700" indent="0">
              <a:buNone/>
              <a:defRPr/>
            </a:lvl1pPr>
          </a:lstStyle>
          <a:p>
            <a:r>
              <a:rPr lang="sv-SE"/>
              <a:t>Klicka på ikonen för att lägga till en bild</a:t>
            </a:r>
          </a:p>
        </p:txBody>
      </p:sp>
    </p:spTree>
    <p:extLst>
      <p:ext uri="{BB962C8B-B14F-4D97-AF65-F5344CB8AC3E}">
        <p14:creationId xmlns:p14="http://schemas.microsoft.com/office/powerpoint/2010/main" val="14481227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lbild">
    <p:spTree>
      <p:nvGrpSpPr>
        <p:cNvPr id="1" name="Shape 11"/>
        <p:cNvGrpSpPr/>
        <p:nvPr/>
      </p:nvGrpSpPr>
      <p:grpSpPr>
        <a:xfrm>
          <a:off x="0" y="0"/>
          <a:ext cx="0" cy="0"/>
          <a:chOff x="0" y="0"/>
          <a:chExt cx="0" cy="0"/>
        </a:xfrm>
      </p:grpSpPr>
      <p:sp>
        <p:nvSpPr>
          <p:cNvPr id="9" name="Platshållare för bild 5">
            <a:extLst>
              <a:ext uri="{FF2B5EF4-FFF2-40B4-BE49-F238E27FC236}">
                <a16:creationId xmlns:a16="http://schemas.microsoft.com/office/drawing/2014/main" id="{F8ABB57F-9902-4D83-B265-2D107F2DD459}"/>
              </a:ext>
            </a:extLst>
          </p:cNvPr>
          <p:cNvSpPr>
            <a:spLocks noGrp="1"/>
          </p:cNvSpPr>
          <p:nvPr>
            <p:ph type="pic" sz="quarter" idx="15"/>
          </p:nvPr>
        </p:nvSpPr>
        <p:spPr>
          <a:xfrm>
            <a:off x="0" y="0"/>
            <a:ext cx="9144000" cy="5143500"/>
          </a:xfrm>
        </p:spPr>
        <p:txBody>
          <a:bodyPr/>
          <a:lstStyle>
            <a:lvl1pPr marL="139700" indent="0">
              <a:buNone/>
              <a:defRPr/>
            </a:lvl1pPr>
          </a:lstStyle>
          <a:p>
            <a:r>
              <a:rPr lang="sv-SE"/>
              <a:t>Klicka på ikonen för att lägga till en bild</a:t>
            </a:r>
          </a:p>
        </p:txBody>
      </p:sp>
    </p:spTree>
    <p:extLst>
      <p:ext uri="{BB962C8B-B14F-4D97-AF65-F5344CB8AC3E}">
        <p14:creationId xmlns:p14="http://schemas.microsoft.com/office/powerpoint/2010/main" val="30808316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istasida">
    <p:bg>
      <p:bgPr>
        <a:solidFill>
          <a:schemeClr val="accent5"/>
        </a:solidFill>
        <a:effectLst/>
      </p:bgPr>
    </p:bg>
    <p:spTree>
      <p:nvGrpSpPr>
        <p:cNvPr id="1" name="Shape 17"/>
        <p:cNvGrpSpPr/>
        <p:nvPr/>
      </p:nvGrpSpPr>
      <p:grpSpPr>
        <a:xfrm>
          <a:off x="0" y="0"/>
          <a:ext cx="0" cy="0"/>
          <a:chOff x="0" y="0"/>
          <a:chExt cx="0" cy="0"/>
        </a:xfrm>
      </p:grpSpPr>
      <p:sp>
        <p:nvSpPr>
          <p:cNvPr id="18" name="Shape 18"/>
          <p:cNvSpPr txBox="1"/>
          <p:nvPr/>
        </p:nvSpPr>
        <p:spPr>
          <a:xfrm>
            <a:off x="570350" y="1010947"/>
            <a:ext cx="8003100" cy="18801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sv" sz="4800" b="1">
                <a:solidFill>
                  <a:schemeClr val="bg1"/>
                </a:solidFill>
                <a:latin typeface="Source Sans Pro"/>
                <a:ea typeface="Source Sans Pro"/>
                <a:cs typeface="Source Sans Pro"/>
                <a:sym typeface="Source Sans Pro"/>
              </a:rPr>
              <a:t>Tack!</a:t>
            </a:r>
            <a:endParaRPr sz="4800" b="1">
              <a:solidFill>
                <a:schemeClr val="bg1"/>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887058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sida Rosa">
    <p:bg>
      <p:bgPr>
        <a:solidFill>
          <a:schemeClr val="accent1"/>
        </a:solidFill>
        <a:effectLst/>
      </p:bgPr>
    </p:bg>
    <p:spTree>
      <p:nvGrpSpPr>
        <p:cNvPr id="1" name="Shape 8"/>
        <p:cNvGrpSpPr/>
        <p:nvPr/>
      </p:nvGrpSpPr>
      <p:grpSpPr>
        <a:xfrm>
          <a:off x="0" y="0"/>
          <a:ext cx="0" cy="0"/>
          <a:chOff x="0" y="0"/>
          <a:chExt cx="0" cy="0"/>
        </a:xfrm>
      </p:grpSpPr>
      <p:sp>
        <p:nvSpPr>
          <p:cNvPr id="9" name="Shape 9"/>
          <p:cNvSpPr txBox="1">
            <a:spLocks noGrp="1"/>
          </p:cNvSpPr>
          <p:nvPr>
            <p:ph type="ctrTitle"/>
          </p:nvPr>
        </p:nvSpPr>
        <p:spPr>
          <a:xfrm>
            <a:off x="570462" y="659450"/>
            <a:ext cx="8003100" cy="1944050"/>
          </a:xfrm>
          <a:prstGeom prst="rect">
            <a:avLst/>
          </a:prstGeom>
        </p:spPr>
        <p:txBody>
          <a:bodyPr spcFirstLastPara="1" wrap="square" lIns="91425" tIns="91425" rIns="91425" bIns="91425" anchor="b" anchorCtr="0"/>
          <a:lstStyle>
            <a:lvl1pPr lvl="0" algn="ctr">
              <a:spcBef>
                <a:spcPts val="0"/>
              </a:spcBef>
              <a:spcAft>
                <a:spcPts val="0"/>
              </a:spcAft>
              <a:buSzPts val="4800"/>
              <a:buNone/>
              <a:defRPr sz="4800">
                <a:solidFill>
                  <a:schemeClr val="bg1"/>
                </a:solidFill>
              </a:defRPr>
            </a:lvl1pPr>
            <a:lvl2pPr lvl="1" algn="ctr">
              <a:spcBef>
                <a:spcPts val="0"/>
              </a:spcBef>
              <a:spcAft>
                <a:spcPts val="0"/>
              </a:spcAft>
              <a:buSzPts val="3000"/>
              <a:buNone/>
              <a:defRPr sz="3000"/>
            </a:lvl2pPr>
            <a:lvl3pPr lvl="2" algn="ctr">
              <a:spcBef>
                <a:spcPts val="0"/>
              </a:spcBef>
              <a:spcAft>
                <a:spcPts val="0"/>
              </a:spcAft>
              <a:buSzPts val="3000"/>
              <a:buNone/>
              <a:defRPr sz="3000"/>
            </a:lvl3pPr>
            <a:lvl4pPr lvl="3" algn="ctr">
              <a:spcBef>
                <a:spcPts val="0"/>
              </a:spcBef>
              <a:spcAft>
                <a:spcPts val="0"/>
              </a:spcAft>
              <a:buSzPts val="3000"/>
              <a:buNone/>
              <a:defRPr sz="3000"/>
            </a:lvl4pPr>
            <a:lvl5pPr lvl="4" algn="ctr">
              <a:spcBef>
                <a:spcPts val="0"/>
              </a:spcBef>
              <a:spcAft>
                <a:spcPts val="0"/>
              </a:spcAft>
              <a:buSzPts val="3000"/>
              <a:buNone/>
              <a:defRPr sz="3000"/>
            </a:lvl5pPr>
            <a:lvl6pPr lvl="5" algn="ctr">
              <a:spcBef>
                <a:spcPts val="0"/>
              </a:spcBef>
              <a:spcAft>
                <a:spcPts val="0"/>
              </a:spcAft>
              <a:buSzPts val="3000"/>
              <a:buNone/>
              <a:defRPr sz="3000"/>
            </a:lvl6pPr>
            <a:lvl7pPr lvl="6" algn="ctr">
              <a:spcBef>
                <a:spcPts val="0"/>
              </a:spcBef>
              <a:spcAft>
                <a:spcPts val="0"/>
              </a:spcAft>
              <a:buSzPts val="3000"/>
              <a:buNone/>
              <a:defRPr sz="3000"/>
            </a:lvl7pPr>
            <a:lvl8pPr lvl="7" algn="ctr">
              <a:spcBef>
                <a:spcPts val="0"/>
              </a:spcBef>
              <a:spcAft>
                <a:spcPts val="0"/>
              </a:spcAft>
              <a:buSzPts val="3000"/>
              <a:buNone/>
              <a:defRPr sz="3000"/>
            </a:lvl8pPr>
            <a:lvl9pPr lvl="8" algn="ctr">
              <a:spcBef>
                <a:spcPts val="0"/>
              </a:spcBef>
              <a:spcAft>
                <a:spcPts val="0"/>
              </a:spcAft>
              <a:buSzPts val="3000"/>
              <a:buNone/>
              <a:defRPr sz="3000"/>
            </a:lvl9pPr>
          </a:lstStyle>
          <a:p>
            <a:r>
              <a:rPr lang="sv-SE"/>
              <a:t>Klicka här för att ändra mall för rubrikformat</a:t>
            </a:r>
            <a:endParaRPr/>
          </a:p>
        </p:txBody>
      </p:sp>
      <p:sp>
        <p:nvSpPr>
          <p:cNvPr id="10" name="Shape 10"/>
          <p:cNvSpPr txBox="1">
            <a:spLocks noGrp="1"/>
          </p:cNvSpPr>
          <p:nvPr>
            <p:ph type="subTitle" idx="1"/>
          </p:nvPr>
        </p:nvSpPr>
        <p:spPr>
          <a:xfrm>
            <a:off x="570450" y="2603499"/>
            <a:ext cx="8003100" cy="1481667"/>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400"/>
              <a:buNone/>
              <a:defRPr sz="2400" b="1">
                <a:solidFill>
                  <a:schemeClr val="bg1"/>
                </a:solidFill>
              </a:defRPr>
            </a:lvl1pPr>
            <a:lvl2pPr lvl="1" algn="ctr">
              <a:lnSpc>
                <a:spcPct val="100000"/>
              </a:lnSpc>
              <a:spcBef>
                <a:spcPts val="0"/>
              </a:spcBef>
              <a:spcAft>
                <a:spcPts val="0"/>
              </a:spcAft>
              <a:buSzPts val="2400"/>
              <a:buNone/>
              <a:defRPr sz="2400" b="1"/>
            </a:lvl2pPr>
            <a:lvl3pPr lvl="2" algn="ctr">
              <a:lnSpc>
                <a:spcPct val="100000"/>
              </a:lnSpc>
              <a:spcBef>
                <a:spcPts val="0"/>
              </a:spcBef>
              <a:spcAft>
                <a:spcPts val="0"/>
              </a:spcAft>
              <a:buSzPts val="2400"/>
              <a:buNone/>
              <a:defRPr sz="2400" b="1"/>
            </a:lvl3pPr>
            <a:lvl4pPr lvl="3" algn="ctr">
              <a:lnSpc>
                <a:spcPct val="100000"/>
              </a:lnSpc>
              <a:spcBef>
                <a:spcPts val="0"/>
              </a:spcBef>
              <a:spcAft>
                <a:spcPts val="0"/>
              </a:spcAft>
              <a:buSzPts val="2400"/>
              <a:buNone/>
              <a:defRPr sz="2400" b="1"/>
            </a:lvl4pPr>
            <a:lvl5pPr lvl="4" algn="ctr">
              <a:lnSpc>
                <a:spcPct val="100000"/>
              </a:lnSpc>
              <a:spcBef>
                <a:spcPts val="0"/>
              </a:spcBef>
              <a:spcAft>
                <a:spcPts val="0"/>
              </a:spcAft>
              <a:buSzPts val="2400"/>
              <a:buNone/>
              <a:defRPr sz="2400" b="1"/>
            </a:lvl5pPr>
            <a:lvl6pPr lvl="5" algn="ctr">
              <a:lnSpc>
                <a:spcPct val="100000"/>
              </a:lnSpc>
              <a:spcBef>
                <a:spcPts val="0"/>
              </a:spcBef>
              <a:spcAft>
                <a:spcPts val="0"/>
              </a:spcAft>
              <a:buSzPts val="2400"/>
              <a:buNone/>
              <a:defRPr sz="2400" b="1"/>
            </a:lvl6pPr>
            <a:lvl7pPr lvl="6" algn="ctr">
              <a:lnSpc>
                <a:spcPct val="100000"/>
              </a:lnSpc>
              <a:spcBef>
                <a:spcPts val="0"/>
              </a:spcBef>
              <a:spcAft>
                <a:spcPts val="0"/>
              </a:spcAft>
              <a:buSzPts val="2400"/>
              <a:buNone/>
              <a:defRPr sz="2400" b="1"/>
            </a:lvl7pPr>
            <a:lvl8pPr lvl="7" algn="ctr">
              <a:lnSpc>
                <a:spcPct val="100000"/>
              </a:lnSpc>
              <a:spcBef>
                <a:spcPts val="0"/>
              </a:spcBef>
              <a:spcAft>
                <a:spcPts val="0"/>
              </a:spcAft>
              <a:buSzPts val="2400"/>
              <a:buNone/>
              <a:defRPr sz="2400" b="1"/>
            </a:lvl8pPr>
            <a:lvl9pPr lvl="8" algn="ctr">
              <a:lnSpc>
                <a:spcPct val="100000"/>
              </a:lnSpc>
              <a:spcBef>
                <a:spcPts val="0"/>
              </a:spcBef>
              <a:spcAft>
                <a:spcPts val="0"/>
              </a:spcAft>
              <a:buSzPts val="2400"/>
              <a:buNone/>
              <a:defRPr sz="2400" b="1"/>
            </a:lvl9pPr>
          </a:lstStyle>
          <a:p>
            <a:r>
              <a:rPr lang="sv-SE"/>
              <a:t>Klicka här för att ändra mall för underrubrikformat</a:t>
            </a:r>
            <a:endParaRPr/>
          </a:p>
        </p:txBody>
      </p:sp>
      <p:sp>
        <p:nvSpPr>
          <p:cNvPr id="7" name="Platshållare för sidfot 2">
            <a:extLst>
              <a:ext uri="{FF2B5EF4-FFF2-40B4-BE49-F238E27FC236}">
                <a16:creationId xmlns:a16="http://schemas.microsoft.com/office/drawing/2014/main" id="{182046F8-1C92-42AC-A670-88D26FA38300}"/>
              </a:ext>
            </a:extLst>
          </p:cNvPr>
          <p:cNvSpPr>
            <a:spLocks noGrp="1"/>
          </p:cNvSpPr>
          <p:nvPr>
            <p:ph type="ftr" sz="quarter" idx="13"/>
          </p:nvPr>
        </p:nvSpPr>
        <p:spPr>
          <a:xfrm>
            <a:off x="570650" y="4458290"/>
            <a:ext cx="3086100" cy="170528"/>
          </a:xfrm>
          <a:prstGeom prst="rect">
            <a:avLst/>
          </a:prstGeom>
        </p:spPr>
        <p:txBody>
          <a:bodyPr lIns="0"/>
          <a:lstStyle>
            <a:lvl1pPr>
              <a:defRPr>
                <a:solidFill>
                  <a:schemeClr val="bg1"/>
                </a:solidFill>
              </a:defRPr>
            </a:lvl1pPr>
          </a:lstStyle>
          <a:p>
            <a:r>
              <a:rPr lang="sv-SE"/>
              <a:t>Reumatikerförbundet</a:t>
            </a:r>
          </a:p>
        </p:txBody>
      </p:sp>
      <p:sp>
        <p:nvSpPr>
          <p:cNvPr id="8" name="Platshållare för bildnummer 4">
            <a:extLst>
              <a:ext uri="{FF2B5EF4-FFF2-40B4-BE49-F238E27FC236}">
                <a16:creationId xmlns:a16="http://schemas.microsoft.com/office/drawing/2014/main" id="{22B2A753-21DA-4ACC-AB6E-B372F829D513}"/>
              </a:ext>
            </a:extLst>
          </p:cNvPr>
          <p:cNvSpPr>
            <a:spLocks noGrp="1"/>
          </p:cNvSpPr>
          <p:nvPr>
            <p:ph type="sldNum" sz="quarter" idx="14"/>
          </p:nvPr>
        </p:nvSpPr>
        <p:spPr>
          <a:xfrm>
            <a:off x="6516100" y="4458289"/>
            <a:ext cx="2057400" cy="170528"/>
          </a:xfrm>
          <a:prstGeom prst="rect">
            <a:avLst/>
          </a:prstGeom>
        </p:spPr>
        <p:txBody>
          <a:bodyPr rIns="0"/>
          <a:lstStyle>
            <a:lvl1pPr>
              <a:defRPr>
                <a:solidFill>
                  <a:schemeClr val="bg1"/>
                </a:solidFill>
              </a:defRPr>
            </a:lvl1pPr>
          </a:lstStyle>
          <a:p>
            <a:fld id="{C33E184C-9E29-44F3-8FBE-7184A8EC35F2}" type="slidenum">
              <a:rPr lang="sv-SE" smtClean="0"/>
              <a:pPr/>
              <a:t>‹#›</a:t>
            </a:fld>
            <a:endParaRPr lang="sv-SE"/>
          </a:p>
        </p:txBody>
      </p:sp>
    </p:spTree>
    <p:extLst>
      <p:ext uri="{BB962C8B-B14F-4D97-AF65-F5344CB8AC3E}">
        <p14:creationId xmlns:p14="http://schemas.microsoft.com/office/powerpoint/2010/main" val="1812283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sida Blå">
    <p:bg>
      <p:bgPr>
        <a:solidFill>
          <a:schemeClr val="accent2"/>
        </a:solidFill>
        <a:effectLst/>
      </p:bgPr>
    </p:bg>
    <p:spTree>
      <p:nvGrpSpPr>
        <p:cNvPr id="1" name="Shape 8"/>
        <p:cNvGrpSpPr/>
        <p:nvPr/>
      </p:nvGrpSpPr>
      <p:grpSpPr>
        <a:xfrm>
          <a:off x="0" y="0"/>
          <a:ext cx="0" cy="0"/>
          <a:chOff x="0" y="0"/>
          <a:chExt cx="0" cy="0"/>
        </a:xfrm>
      </p:grpSpPr>
      <p:sp>
        <p:nvSpPr>
          <p:cNvPr id="9" name="Shape 9"/>
          <p:cNvSpPr txBox="1">
            <a:spLocks noGrp="1"/>
          </p:cNvSpPr>
          <p:nvPr>
            <p:ph type="ctrTitle"/>
          </p:nvPr>
        </p:nvSpPr>
        <p:spPr>
          <a:xfrm>
            <a:off x="570462" y="659450"/>
            <a:ext cx="8003100" cy="1944050"/>
          </a:xfrm>
          <a:prstGeom prst="rect">
            <a:avLst/>
          </a:prstGeom>
        </p:spPr>
        <p:txBody>
          <a:bodyPr spcFirstLastPara="1" wrap="square" lIns="91425" tIns="91425" rIns="91425" bIns="91425" anchor="b" anchorCtr="0"/>
          <a:lstStyle>
            <a:lvl1pPr lvl="0" algn="ctr">
              <a:spcBef>
                <a:spcPts val="0"/>
              </a:spcBef>
              <a:spcAft>
                <a:spcPts val="0"/>
              </a:spcAft>
              <a:buSzPts val="4800"/>
              <a:buNone/>
              <a:defRPr sz="4800">
                <a:solidFill>
                  <a:schemeClr val="bg1"/>
                </a:solidFill>
              </a:defRPr>
            </a:lvl1pPr>
            <a:lvl2pPr lvl="1" algn="ctr">
              <a:spcBef>
                <a:spcPts val="0"/>
              </a:spcBef>
              <a:spcAft>
                <a:spcPts val="0"/>
              </a:spcAft>
              <a:buSzPts val="3000"/>
              <a:buNone/>
              <a:defRPr sz="3000"/>
            </a:lvl2pPr>
            <a:lvl3pPr lvl="2" algn="ctr">
              <a:spcBef>
                <a:spcPts val="0"/>
              </a:spcBef>
              <a:spcAft>
                <a:spcPts val="0"/>
              </a:spcAft>
              <a:buSzPts val="3000"/>
              <a:buNone/>
              <a:defRPr sz="3000"/>
            </a:lvl3pPr>
            <a:lvl4pPr lvl="3" algn="ctr">
              <a:spcBef>
                <a:spcPts val="0"/>
              </a:spcBef>
              <a:spcAft>
                <a:spcPts val="0"/>
              </a:spcAft>
              <a:buSzPts val="3000"/>
              <a:buNone/>
              <a:defRPr sz="3000"/>
            </a:lvl4pPr>
            <a:lvl5pPr lvl="4" algn="ctr">
              <a:spcBef>
                <a:spcPts val="0"/>
              </a:spcBef>
              <a:spcAft>
                <a:spcPts val="0"/>
              </a:spcAft>
              <a:buSzPts val="3000"/>
              <a:buNone/>
              <a:defRPr sz="3000"/>
            </a:lvl5pPr>
            <a:lvl6pPr lvl="5" algn="ctr">
              <a:spcBef>
                <a:spcPts val="0"/>
              </a:spcBef>
              <a:spcAft>
                <a:spcPts val="0"/>
              </a:spcAft>
              <a:buSzPts val="3000"/>
              <a:buNone/>
              <a:defRPr sz="3000"/>
            </a:lvl6pPr>
            <a:lvl7pPr lvl="6" algn="ctr">
              <a:spcBef>
                <a:spcPts val="0"/>
              </a:spcBef>
              <a:spcAft>
                <a:spcPts val="0"/>
              </a:spcAft>
              <a:buSzPts val="3000"/>
              <a:buNone/>
              <a:defRPr sz="3000"/>
            </a:lvl7pPr>
            <a:lvl8pPr lvl="7" algn="ctr">
              <a:spcBef>
                <a:spcPts val="0"/>
              </a:spcBef>
              <a:spcAft>
                <a:spcPts val="0"/>
              </a:spcAft>
              <a:buSzPts val="3000"/>
              <a:buNone/>
              <a:defRPr sz="3000"/>
            </a:lvl8pPr>
            <a:lvl9pPr lvl="8" algn="ctr">
              <a:spcBef>
                <a:spcPts val="0"/>
              </a:spcBef>
              <a:spcAft>
                <a:spcPts val="0"/>
              </a:spcAft>
              <a:buSzPts val="3000"/>
              <a:buNone/>
              <a:defRPr sz="3000"/>
            </a:lvl9pPr>
          </a:lstStyle>
          <a:p>
            <a:r>
              <a:rPr lang="sv-SE"/>
              <a:t>Klicka här för att ändra mall för rubrikformat</a:t>
            </a:r>
            <a:endParaRPr/>
          </a:p>
        </p:txBody>
      </p:sp>
      <p:sp>
        <p:nvSpPr>
          <p:cNvPr id="10" name="Shape 10"/>
          <p:cNvSpPr txBox="1">
            <a:spLocks noGrp="1"/>
          </p:cNvSpPr>
          <p:nvPr>
            <p:ph type="subTitle" idx="1"/>
          </p:nvPr>
        </p:nvSpPr>
        <p:spPr>
          <a:xfrm>
            <a:off x="570450" y="2603499"/>
            <a:ext cx="8003100" cy="1481667"/>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400"/>
              <a:buNone/>
              <a:defRPr sz="2400" b="1">
                <a:solidFill>
                  <a:schemeClr val="bg1"/>
                </a:solidFill>
              </a:defRPr>
            </a:lvl1pPr>
            <a:lvl2pPr lvl="1" algn="ctr">
              <a:lnSpc>
                <a:spcPct val="100000"/>
              </a:lnSpc>
              <a:spcBef>
                <a:spcPts val="0"/>
              </a:spcBef>
              <a:spcAft>
                <a:spcPts val="0"/>
              </a:spcAft>
              <a:buSzPts val="2400"/>
              <a:buNone/>
              <a:defRPr sz="2400" b="1"/>
            </a:lvl2pPr>
            <a:lvl3pPr lvl="2" algn="ctr">
              <a:lnSpc>
                <a:spcPct val="100000"/>
              </a:lnSpc>
              <a:spcBef>
                <a:spcPts val="0"/>
              </a:spcBef>
              <a:spcAft>
                <a:spcPts val="0"/>
              </a:spcAft>
              <a:buSzPts val="2400"/>
              <a:buNone/>
              <a:defRPr sz="2400" b="1"/>
            </a:lvl3pPr>
            <a:lvl4pPr lvl="3" algn="ctr">
              <a:lnSpc>
                <a:spcPct val="100000"/>
              </a:lnSpc>
              <a:spcBef>
                <a:spcPts val="0"/>
              </a:spcBef>
              <a:spcAft>
                <a:spcPts val="0"/>
              </a:spcAft>
              <a:buSzPts val="2400"/>
              <a:buNone/>
              <a:defRPr sz="2400" b="1"/>
            </a:lvl4pPr>
            <a:lvl5pPr lvl="4" algn="ctr">
              <a:lnSpc>
                <a:spcPct val="100000"/>
              </a:lnSpc>
              <a:spcBef>
                <a:spcPts val="0"/>
              </a:spcBef>
              <a:spcAft>
                <a:spcPts val="0"/>
              </a:spcAft>
              <a:buSzPts val="2400"/>
              <a:buNone/>
              <a:defRPr sz="2400" b="1"/>
            </a:lvl5pPr>
            <a:lvl6pPr lvl="5" algn="ctr">
              <a:lnSpc>
                <a:spcPct val="100000"/>
              </a:lnSpc>
              <a:spcBef>
                <a:spcPts val="0"/>
              </a:spcBef>
              <a:spcAft>
                <a:spcPts val="0"/>
              </a:spcAft>
              <a:buSzPts val="2400"/>
              <a:buNone/>
              <a:defRPr sz="2400" b="1"/>
            </a:lvl6pPr>
            <a:lvl7pPr lvl="6" algn="ctr">
              <a:lnSpc>
                <a:spcPct val="100000"/>
              </a:lnSpc>
              <a:spcBef>
                <a:spcPts val="0"/>
              </a:spcBef>
              <a:spcAft>
                <a:spcPts val="0"/>
              </a:spcAft>
              <a:buSzPts val="2400"/>
              <a:buNone/>
              <a:defRPr sz="2400" b="1"/>
            </a:lvl7pPr>
            <a:lvl8pPr lvl="7" algn="ctr">
              <a:lnSpc>
                <a:spcPct val="100000"/>
              </a:lnSpc>
              <a:spcBef>
                <a:spcPts val="0"/>
              </a:spcBef>
              <a:spcAft>
                <a:spcPts val="0"/>
              </a:spcAft>
              <a:buSzPts val="2400"/>
              <a:buNone/>
              <a:defRPr sz="2400" b="1"/>
            </a:lvl8pPr>
            <a:lvl9pPr lvl="8" algn="ctr">
              <a:lnSpc>
                <a:spcPct val="100000"/>
              </a:lnSpc>
              <a:spcBef>
                <a:spcPts val="0"/>
              </a:spcBef>
              <a:spcAft>
                <a:spcPts val="0"/>
              </a:spcAft>
              <a:buSzPts val="2400"/>
              <a:buNone/>
              <a:defRPr sz="2400" b="1"/>
            </a:lvl9pPr>
          </a:lstStyle>
          <a:p>
            <a:r>
              <a:rPr lang="sv-SE"/>
              <a:t>Klicka här för att ändra mall för underrubrikformat</a:t>
            </a:r>
            <a:endParaRPr/>
          </a:p>
        </p:txBody>
      </p:sp>
      <p:sp>
        <p:nvSpPr>
          <p:cNvPr id="7" name="Platshållare för sidfot 2">
            <a:extLst>
              <a:ext uri="{FF2B5EF4-FFF2-40B4-BE49-F238E27FC236}">
                <a16:creationId xmlns:a16="http://schemas.microsoft.com/office/drawing/2014/main" id="{182046F8-1C92-42AC-A670-88D26FA38300}"/>
              </a:ext>
            </a:extLst>
          </p:cNvPr>
          <p:cNvSpPr>
            <a:spLocks noGrp="1"/>
          </p:cNvSpPr>
          <p:nvPr>
            <p:ph type="ftr" sz="quarter" idx="13"/>
          </p:nvPr>
        </p:nvSpPr>
        <p:spPr>
          <a:xfrm>
            <a:off x="570650" y="4458290"/>
            <a:ext cx="3086100" cy="170528"/>
          </a:xfrm>
          <a:prstGeom prst="rect">
            <a:avLst/>
          </a:prstGeom>
        </p:spPr>
        <p:txBody>
          <a:bodyPr lIns="0"/>
          <a:lstStyle>
            <a:lvl1pPr>
              <a:defRPr>
                <a:solidFill>
                  <a:schemeClr val="bg1"/>
                </a:solidFill>
              </a:defRPr>
            </a:lvl1pPr>
          </a:lstStyle>
          <a:p>
            <a:r>
              <a:rPr lang="sv-SE"/>
              <a:t>Reumatikerförbundet</a:t>
            </a:r>
          </a:p>
        </p:txBody>
      </p:sp>
      <p:sp>
        <p:nvSpPr>
          <p:cNvPr id="8" name="Platshållare för bildnummer 4">
            <a:extLst>
              <a:ext uri="{FF2B5EF4-FFF2-40B4-BE49-F238E27FC236}">
                <a16:creationId xmlns:a16="http://schemas.microsoft.com/office/drawing/2014/main" id="{22B2A753-21DA-4ACC-AB6E-B372F829D513}"/>
              </a:ext>
            </a:extLst>
          </p:cNvPr>
          <p:cNvSpPr>
            <a:spLocks noGrp="1"/>
          </p:cNvSpPr>
          <p:nvPr>
            <p:ph type="sldNum" sz="quarter" idx="14"/>
          </p:nvPr>
        </p:nvSpPr>
        <p:spPr>
          <a:xfrm>
            <a:off x="6516100" y="4458289"/>
            <a:ext cx="2057400" cy="170528"/>
          </a:xfrm>
          <a:prstGeom prst="rect">
            <a:avLst/>
          </a:prstGeom>
        </p:spPr>
        <p:txBody>
          <a:bodyPr rIns="0"/>
          <a:lstStyle>
            <a:lvl1pPr>
              <a:defRPr>
                <a:solidFill>
                  <a:schemeClr val="bg1"/>
                </a:solidFill>
              </a:defRPr>
            </a:lvl1pPr>
          </a:lstStyle>
          <a:p>
            <a:fld id="{C33E184C-9E29-44F3-8FBE-7184A8EC35F2}" type="slidenum">
              <a:rPr lang="sv-SE" smtClean="0"/>
              <a:pPr/>
              <a:t>‹#›</a:t>
            </a:fld>
            <a:endParaRPr lang="sv-SE"/>
          </a:p>
        </p:txBody>
      </p:sp>
    </p:spTree>
    <p:extLst>
      <p:ext uri="{BB962C8B-B14F-4D97-AF65-F5344CB8AC3E}">
        <p14:creationId xmlns:p14="http://schemas.microsoft.com/office/powerpoint/2010/main" val="391742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sida Orange">
    <p:bg>
      <p:bgPr>
        <a:solidFill>
          <a:schemeClr val="accent3"/>
        </a:solidFill>
        <a:effectLst/>
      </p:bgPr>
    </p:bg>
    <p:spTree>
      <p:nvGrpSpPr>
        <p:cNvPr id="1" name="Shape 8"/>
        <p:cNvGrpSpPr/>
        <p:nvPr/>
      </p:nvGrpSpPr>
      <p:grpSpPr>
        <a:xfrm>
          <a:off x="0" y="0"/>
          <a:ext cx="0" cy="0"/>
          <a:chOff x="0" y="0"/>
          <a:chExt cx="0" cy="0"/>
        </a:xfrm>
      </p:grpSpPr>
      <p:sp>
        <p:nvSpPr>
          <p:cNvPr id="9" name="Shape 9"/>
          <p:cNvSpPr txBox="1">
            <a:spLocks noGrp="1"/>
          </p:cNvSpPr>
          <p:nvPr>
            <p:ph type="ctrTitle"/>
          </p:nvPr>
        </p:nvSpPr>
        <p:spPr>
          <a:xfrm>
            <a:off x="570462" y="659450"/>
            <a:ext cx="8003100" cy="1944050"/>
          </a:xfrm>
          <a:prstGeom prst="rect">
            <a:avLst/>
          </a:prstGeom>
        </p:spPr>
        <p:txBody>
          <a:bodyPr spcFirstLastPara="1" wrap="square" lIns="91425" tIns="91425" rIns="91425" bIns="91425" anchor="b" anchorCtr="0"/>
          <a:lstStyle>
            <a:lvl1pPr lvl="0" algn="ctr">
              <a:spcBef>
                <a:spcPts val="0"/>
              </a:spcBef>
              <a:spcAft>
                <a:spcPts val="0"/>
              </a:spcAft>
              <a:buSzPts val="4800"/>
              <a:buNone/>
              <a:defRPr sz="4800">
                <a:solidFill>
                  <a:schemeClr val="bg1"/>
                </a:solidFill>
              </a:defRPr>
            </a:lvl1pPr>
            <a:lvl2pPr lvl="1" algn="ctr">
              <a:spcBef>
                <a:spcPts val="0"/>
              </a:spcBef>
              <a:spcAft>
                <a:spcPts val="0"/>
              </a:spcAft>
              <a:buSzPts val="3000"/>
              <a:buNone/>
              <a:defRPr sz="3000"/>
            </a:lvl2pPr>
            <a:lvl3pPr lvl="2" algn="ctr">
              <a:spcBef>
                <a:spcPts val="0"/>
              </a:spcBef>
              <a:spcAft>
                <a:spcPts val="0"/>
              </a:spcAft>
              <a:buSzPts val="3000"/>
              <a:buNone/>
              <a:defRPr sz="3000"/>
            </a:lvl3pPr>
            <a:lvl4pPr lvl="3" algn="ctr">
              <a:spcBef>
                <a:spcPts val="0"/>
              </a:spcBef>
              <a:spcAft>
                <a:spcPts val="0"/>
              </a:spcAft>
              <a:buSzPts val="3000"/>
              <a:buNone/>
              <a:defRPr sz="3000"/>
            </a:lvl4pPr>
            <a:lvl5pPr lvl="4" algn="ctr">
              <a:spcBef>
                <a:spcPts val="0"/>
              </a:spcBef>
              <a:spcAft>
                <a:spcPts val="0"/>
              </a:spcAft>
              <a:buSzPts val="3000"/>
              <a:buNone/>
              <a:defRPr sz="3000"/>
            </a:lvl5pPr>
            <a:lvl6pPr lvl="5" algn="ctr">
              <a:spcBef>
                <a:spcPts val="0"/>
              </a:spcBef>
              <a:spcAft>
                <a:spcPts val="0"/>
              </a:spcAft>
              <a:buSzPts val="3000"/>
              <a:buNone/>
              <a:defRPr sz="3000"/>
            </a:lvl6pPr>
            <a:lvl7pPr lvl="6" algn="ctr">
              <a:spcBef>
                <a:spcPts val="0"/>
              </a:spcBef>
              <a:spcAft>
                <a:spcPts val="0"/>
              </a:spcAft>
              <a:buSzPts val="3000"/>
              <a:buNone/>
              <a:defRPr sz="3000"/>
            </a:lvl7pPr>
            <a:lvl8pPr lvl="7" algn="ctr">
              <a:spcBef>
                <a:spcPts val="0"/>
              </a:spcBef>
              <a:spcAft>
                <a:spcPts val="0"/>
              </a:spcAft>
              <a:buSzPts val="3000"/>
              <a:buNone/>
              <a:defRPr sz="3000"/>
            </a:lvl8pPr>
            <a:lvl9pPr lvl="8" algn="ctr">
              <a:spcBef>
                <a:spcPts val="0"/>
              </a:spcBef>
              <a:spcAft>
                <a:spcPts val="0"/>
              </a:spcAft>
              <a:buSzPts val="3000"/>
              <a:buNone/>
              <a:defRPr sz="3000"/>
            </a:lvl9pPr>
          </a:lstStyle>
          <a:p>
            <a:r>
              <a:rPr lang="sv-SE"/>
              <a:t>Klicka här för att ändra mall för rubrikformat</a:t>
            </a:r>
            <a:endParaRPr/>
          </a:p>
        </p:txBody>
      </p:sp>
      <p:sp>
        <p:nvSpPr>
          <p:cNvPr id="10" name="Shape 10"/>
          <p:cNvSpPr txBox="1">
            <a:spLocks noGrp="1"/>
          </p:cNvSpPr>
          <p:nvPr>
            <p:ph type="subTitle" idx="1"/>
          </p:nvPr>
        </p:nvSpPr>
        <p:spPr>
          <a:xfrm>
            <a:off x="570450" y="2603499"/>
            <a:ext cx="8003100" cy="1481667"/>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400"/>
              <a:buNone/>
              <a:defRPr sz="2400" b="1">
                <a:solidFill>
                  <a:schemeClr val="bg1"/>
                </a:solidFill>
              </a:defRPr>
            </a:lvl1pPr>
            <a:lvl2pPr lvl="1" algn="ctr">
              <a:lnSpc>
                <a:spcPct val="100000"/>
              </a:lnSpc>
              <a:spcBef>
                <a:spcPts val="0"/>
              </a:spcBef>
              <a:spcAft>
                <a:spcPts val="0"/>
              </a:spcAft>
              <a:buSzPts val="2400"/>
              <a:buNone/>
              <a:defRPr sz="2400" b="1"/>
            </a:lvl2pPr>
            <a:lvl3pPr lvl="2" algn="ctr">
              <a:lnSpc>
                <a:spcPct val="100000"/>
              </a:lnSpc>
              <a:spcBef>
                <a:spcPts val="0"/>
              </a:spcBef>
              <a:spcAft>
                <a:spcPts val="0"/>
              </a:spcAft>
              <a:buSzPts val="2400"/>
              <a:buNone/>
              <a:defRPr sz="2400" b="1"/>
            </a:lvl3pPr>
            <a:lvl4pPr lvl="3" algn="ctr">
              <a:lnSpc>
                <a:spcPct val="100000"/>
              </a:lnSpc>
              <a:spcBef>
                <a:spcPts val="0"/>
              </a:spcBef>
              <a:spcAft>
                <a:spcPts val="0"/>
              </a:spcAft>
              <a:buSzPts val="2400"/>
              <a:buNone/>
              <a:defRPr sz="2400" b="1"/>
            </a:lvl4pPr>
            <a:lvl5pPr lvl="4" algn="ctr">
              <a:lnSpc>
                <a:spcPct val="100000"/>
              </a:lnSpc>
              <a:spcBef>
                <a:spcPts val="0"/>
              </a:spcBef>
              <a:spcAft>
                <a:spcPts val="0"/>
              </a:spcAft>
              <a:buSzPts val="2400"/>
              <a:buNone/>
              <a:defRPr sz="2400" b="1"/>
            </a:lvl5pPr>
            <a:lvl6pPr lvl="5" algn="ctr">
              <a:lnSpc>
                <a:spcPct val="100000"/>
              </a:lnSpc>
              <a:spcBef>
                <a:spcPts val="0"/>
              </a:spcBef>
              <a:spcAft>
                <a:spcPts val="0"/>
              </a:spcAft>
              <a:buSzPts val="2400"/>
              <a:buNone/>
              <a:defRPr sz="2400" b="1"/>
            </a:lvl6pPr>
            <a:lvl7pPr lvl="6" algn="ctr">
              <a:lnSpc>
                <a:spcPct val="100000"/>
              </a:lnSpc>
              <a:spcBef>
                <a:spcPts val="0"/>
              </a:spcBef>
              <a:spcAft>
                <a:spcPts val="0"/>
              </a:spcAft>
              <a:buSzPts val="2400"/>
              <a:buNone/>
              <a:defRPr sz="2400" b="1"/>
            </a:lvl7pPr>
            <a:lvl8pPr lvl="7" algn="ctr">
              <a:lnSpc>
                <a:spcPct val="100000"/>
              </a:lnSpc>
              <a:spcBef>
                <a:spcPts val="0"/>
              </a:spcBef>
              <a:spcAft>
                <a:spcPts val="0"/>
              </a:spcAft>
              <a:buSzPts val="2400"/>
              <a:buNone/>
              <a:defRPr sz="2400" b="1"/>
            </a:lvl8pPr>
            <a:lvl9pPr lvl="8" algn="ctr">
              <a:lnSpc>
                <a:spcPct val="100000"/>
              </a:lnSpc>
              <a:spcBef>
                <a:spcPts val="0"/>
              </a:spcBef>
              <a:spcAft>
                <a:spcPts val="0"/>
              </a:spcAft>
              <a:buSzPts val="2400"/>
              <a:buNone/>
              <a:defRPr sz="2400" b="1"/>
            </a:lvl9pPr>
          </a:lstStyle>
          <a:p>
            <a:r>
              <a:rPr lang="sv-SE"/>
              <a:t>Klicka här för att ändra mall för underrubrikformat</a:t>
            </a:r>
            <a:endParaRPr/>
          </a:p>
        </p:txBody>
      </p:sp>
      <p:sp>
        <p:nvSpPr>
          <p:cNvPr id="7" name="Platshållare för sidfot 2">
            <a:extLst>
              <a:ext uri="{FF2B5EF4-FFF2-40B4-BE49-F238E27FC236}">
                <a16:creationId xmlns:a16="http://schemas.microsoft.com/office/drawing/2014/main" id="{182046F8-1C92-42AC-A670-88D26FA38300}"/>
              </a:ext>
            </a:extLst>
          </p:cNvPr>
          <p:cNvSpPr>
            <a:spLocks noGrp="1"/>
          </p:cNvSpPr>
          <p:nvPr>
            <p:ph type="ftr" sz="quarter" idx="13"/>
          </p:nvPr>
        </p:nvSpPr>
        <p:spPr>
          <a:xfrm>
            <a:off x="570650" y="4458290"/>
            <a:ext cx="3086100" cy="170528"/>
          </a:xfrm>
          <a:prstGeom prst="rect">
            <a:avLst/>
          </a:prstGeom>
        </p:spPr>
        <p:txBody>
          <a:bodyPr lIns="0"/>
          <a:lstStyle>
            <a:lvl1pPr>
              <a:defRPr>
                <a:solidFill>
                  <a:schemeClr val="bg1"/>
                </a:solidFill>
              </a:defRPr>
            </a:lvl1pPr>
          </a:lstStyle>
          <a:p>
            <a:r>
              <a:rPr lang="sv-SE"/>
              <a:t>Reumatikerförbundet</a:t>
            </a:r>
          </a:p>
        </p:txBody>
      </p:sp>
      <p:sp>
        <p:nvSpPr>
          <p:cNvPr id="8" name="Platshållare för bildnummer 4">
            <a:extLst>
              <a:ext uri="{FF2B5EF4-FFF2-40B4-BE49-F238E27FC236}">
                <a16:creationId xmlns:a16="http://schemas.microsoft.com/office/drawing/2014/main" id="{22B2A753-21DA-4ACC-AB6E-B372F829D513}"/>
              </a:ext>
            </a:extLst>
          </p:cNvPr>
          <p:cNvSpPr>
            <a:spLocks noGrp="1"/>
          </p:cNvSpPr>
          <p:nvPr>
            <p:ph type="sldNum" sz="quarter" idx="14"/>
          </p:nvPr>
        </p:nvSpPr>
        <p:spPr>
          <a:xfrm>
            <a:off x="6516100" y="4458289"/>
            <a:ext cx="2057400" cy="170528"/>
          </a:xfrm>
          <a:prstGeom prst="rect">
            <a:avLst/>
          </a:prstGeom>
        </p:spPr>
        <p:txBody>
          <a:bodyPr rIns="0"/>
          <a:lstStyle>
            <a:lvl1pPr>
              <a:defRPr>
                <a:solidFill>
                  <a:schemeClr val="bg1"/>
                </a:solidFill>
              </a:defRPr>
            </a:lvl1pPr>
          </a:lstStyle>
          <a:p>
            <a:fld id="{C33E184C-9E29-44F3-8FBE-7184A8EC35F2}" type="slidenum">
              <a:rPr lang="sv-SE" smtClean="0"/>
              <a:pPr/>
              <a:t>‹#›</a:t>
            </a:fld>
            <a:endParaRPr lang="sv-SE"/>
          </a:p>
        </p:txBody>
      </p:sp>
    </p:spTree>
    <p:extLst>
      <p:ext uri="{BB962C8B-B14F-4D97-AF65-F5344CB8AC3E}">
        <p14:creationId xmlns:p14="http://schemas.microsoft.com/office/powerpoint/2010/main" val="2598542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sida Lila">
    <p:bg>
      <p:bgPr>
        <a:solidFill>
          <a:schemeClr val="accent4"/>
        </a:solidFill>
        <a:effectLst/>
      </p:bgPr>
    </p:bg>
    <p:spTree>
      <p:nvGrpSpPr>
        <p:cNvPr id="1" name="Shape 8"/>
        <p:cNvGrpSpPr/>
        <p:nvPr/>
      </p:nvGrpSpPr>
      <p:grpSpPr>
        <a:xfrm>
          <a:off x="0" y="0"/>
          <a:ext cx="0" cy="0"/>
          <a:chOff x="0" y="0"/>
          <a:chExt cx="0" cy="0"/>
        </a:xfrm>
      </p:grpSpPr>
      <p:sp>
        <p:nvSpPr>
          <p:cNvPr id="9" name="Shape 9"/>
          <p:cNvSpPr txBox="1">
            <a:spLocks noGrp="1"/>
          </p:cNvSpPr>
          <p:nvPr>
            <p:ph type="ctrTitle"/>
          </p:nvPr>
        </p:nvSpPr>
        <p:spPr>
          <a:xfrm>
            <a:off x="570462" y="659450"/>
            <a:ext cx="8003100" cy="1944050"/>
          </a:xfrm>
          <a:prstGeom prst="rect">
            <a:avLst/>
          </a:prstGeom>
        </p:spPr>
        <p:txBody>
          <a:bodyPr spcFirstLastPara="1" wrap="square" lIns="91425" tIns="91425" rIns="91425" bIns="91425" anchor="b" anchorCtr="0"/>
          <a:lstStyle>
            <a:lvl1pPr lvl="0" algn="ctr">
              <a:spcBef>
                <a:spcPts val="0"/>
              </a:spcBef>
              <a:spcAft>
                <a:spcPts val="0"/>
              </a:spcAft>
              <a:buSzPts val="4800"/>
              <a:buNone/>
              <a:defRPr sz="4800">
                <a:solidFill>
                  <a:schemeClr val="bg1"/>
                </a:solidFill>
              </a:defRPr>
            </a:lvl1pPr>
            <a:lvl2pPr lvl="1" algn="ctr">
              <a:spcBef>
                <a:spcPts val="0"/>
              </a:spcBef>
              <a:spcAft>
                <a:spcPts val="0"/>
              </a:spcAft>
              <a:buSzPts val="3000"/>
              <a:buNone/>
              <a:defRPr sz="3000"/>
            </a:lvl2pPr>
            <a:lvl3pPr lvl="2" algn="ctr">
              <a:spcBef>
                <a:spcPts val="0"/>
              </a:spcBef>
              <a:spcAft>
                <a:spcPts val="0"/>
              </a:spcAft>
              <a:buSzPts val="3000"/>
              <a:buNone/>
              <a:defRPr sz="3000"/>
            </a:lvl3pPr>
            <a:lvl4pPr lvl="3" algn="ctr">
              <a:spcBef>
                <a:spcPts val="0"/>
              </a:spcBef>
              <a:spcAft>
                <a:spcPts val="0"/>
              </a:spcAft>
              <a:buSzPts val="3000"/>
              <a:buNone/>
              <a:defRPr sz="3000"/>
            </a:lvl4pPr>
            <a:lvl5pPr lvl="4" algn="ctr">
              <a:spcBef>
                <a:spcPts val="0"/>
              </a:spcBef>
              <a:spcAft>
                <a:spcPts val="0"/>
              </a:spcAft>
              <a:buSzPts val="3000"/>
              <a:buNone/>
              <a:defRPr sz="3000"/>
            </a:lvl5pPr>
            <a:lvl6pPr lvl="5" algn="ctr">
              <a:spcBef>
                <a:spcPts val="0"/>
              </a:spcBef>
              <a:spcAft>
                <a:spcPts val="0"/>
              </a:spcAft>
              <a:buSzPts val="3000"/>
              <a:buNone/>
              <a:defRPr sz="3000"/>
            </a:lvl6pPr>
            <a:lvl7pPr lvl="6" algn="ctr">
              <a:spcBef>
                <a:spcPts val="0"/>
              </a:spcBef>
              <a:spcAft>
                <a:spcPts val="0"/>
              </a:spcAft>
              <a:buSzPts val="3000"/>
              <a:buNone/>
              <a:defRPr sz="3000"/>
            </a:lvl7pPr>
            <a:lvl8pPr lvl="7" algn="ctr">
              <a:spcBef>
                <a:spcPts val="0"/>
              </a:spcBef>
              <a:spcAft>
                <a:spcPts val="0"/>
              </a:spcAft>
              <a:buSzPts val="3000"/>
              <a:buNone/>
              <a:defRPr sz="3000"/>
            </a:lvl8pPr>
            <a:lvl9pPr lvl="8" algn="ctr">
              <a:spcBef>
                <a:spcPts val="0"/>
              </a:spcBef>
              <a:spcAft>
                <a:spcPts val="0"/>
              </a:spcAft>
              <a:buSzPts val="3000"/>
              <a:buNone/>
              <a:defRPr sz="3000"/>
            </a:lvl9pPr>
          </a:lstStyle>
          <a:p>
            <a:r>
              <a:rPr lang="sv-SE"/>
              <a:t>Klicka här för att ändra mall för rubrikformat</a:t>
            </a:r>
            <a:endParaRPr/>
          </a:p>
        </p:txBody>
      </p:sp>
      <p:sp>
        <p:nvSpPr>
          <p:cNvPr id="10" name="Shape 10"/>
          <p:cNvSpPr txBox="1">
            <a:spLocks noGrp="1"/>
          </p:cNvSpPr>
          <p:nvPr>
            <p:ph type="subTitle" idx="1"/>
          </p:nvPr>
        </p:nvSpPr>
        <p:spPr>
          <a:xfrm>
            <a:off x="570450" y="2603499"/>
            <a:ext cx="8003100" cy="1481667"/>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400"/>
              <a:buNone/>
              <a:defRPr sz="2400" b="1">
                <a:solidFill>
                  <a:schemeClr val="bg1"/>
                </a:solidFill>
              </a:defRPr>
            </a:lvl1pPr>
            <a:lvl2pPr lvl="1" algn="ctr">
              <a:lnSpc>
                <a:spcPct val="100000"/>
              </a:lnSpc>
              <a:spcBef>
                <a:spcPts val="0"/>
              </a:spcBef>
              <a:spcAft>
                <a:spcPts val="0"/>
              </a:spcAft>
              <a:buSzPts val="2400"/>
              <a:buNone/>
              <a:defRPr sz="2400" b="1"/>
            </a:lvl2pPr>
            <a:lvl3pPr lvl="2" algn="ctr">
              <a:lnSpc>
                <a:spcPct val="100000"/>
              </a:lnSpc>
              <a:spcBef>
                <a:spcPts val="0"/>
              </a:spcBef>
              <a:spcAft>
                <a:spcPts val="0"/>
              </a:spcAft>
              <a:buSzPts val="2400"/>
              <a:buNone/>
              <a:defRPr sz="2400" b="1"/>
            </a:lvl3pPr>
            <a:lvl4pPr lvl="3" algn="ctr">
              <a:lnSpc>
                <a:spcPct val="100000"/>
              </a:lnSpc>
              <a:spcBef>
                <a:spcPts val="0"/>
              </a:spcBef>
              <a:spcAft>
                <a:spcPts val="0"/>
              </a:spcAft>
              <a:buSzPts val="2400"/>
              <a:buNone/>
              <a:defRPr sz="2400" b="1"/>
            </a:lvl4pPr>
            <a:lvl5pPr lvl="4" algn="ctr">
              <a:lnSpc>
                <a:spcPct val="100000"/>
              </a:lnSpc>
              <a:spcBef>
                <a:spcPts val="0"/>
              </a:spcBef>
              <a:spcAft>
                <a:spcPts val="0"/>
              </a:spcAft>
              <a:buSzPts val="2400"/>
              <a:buNone/>
              <a:defRPr sz="2400" b="1"/>
            </a:lvl5pPr>
            <a:lvl6pPr lvl="5" algn="ctr">
              <a:lnSpc>
                <a:spcPct val="100000"/>
              </a:lnSpc>
              <a:spcBef>
                <a:spcPts val="0"/>
              </a:spcBef>
              <a:spcAft>
                <a:spcPts val="0"/>
              </a:spcAft>
              <a:buSzPts val="2400"/>
              <a:buNone/>
              <a:defRPr sz="2400" b="1"/>
            </a:lvl6pPr>
            <a:lvl7pPr lvl="6" algn="ctr">
              <a:lnSpc>
                <a:spcPct val="100000"/>
              </a:lnSpc>
              <a:spcBef>
                <a:spcPts val="0"/>
              </a:spcBef>
              <a:spcAft>
                <a:spcPts val="0"/>
              </a:spcAft>
              <a:buSzPts val="2400"/>
              <a:buNone/>
              <a:defRPr sz="2400" b="1"/>
            </a:lvl7pPr>
            <a:lvl8pPr lvl="7" algn="ctr">
              <a:lnSpc>
                <a:spcPct val="100000"/>
              </a:lnSpc>
              <a:spcBef>
                <a:spcPts val="0"/>
              </a:spcBef>
              <a:spcAft>
                <a:spcPts val="0"/>
              </a:spcAft>
              <a:buSzPts val="2400"/>
              <a:buNone/>
              <a:defRPr sz="2400" b="1"/>
            </a:lvl8pPr>
            <a:lvl9pPr lvl="8" algn="ctr">
              <a:lnSpc>
                <a:spcPct val="100000"/>
              </a:lnSpc>
              <a:spcBef>
                <a:spcPts val="0"/>
              </a:spcBef>
              <a:spcAft>
                <a:spcPts val="0"/>
              </a:spcAft>
              <a:buSzPts val="2400"/>
              <a:buNone/>
              <a:defRPr sz="2400" b="1"/>
            </a:lvl9pPr>
          </a:lstStyle>
          <a:p>
            <a:r>
              <a:rPr lang="sv-SE"/>
              <a:t>Klicka här för att ändra mall för underrubrikformat</a:t>
            </a:r>
            <a:endParaRPr/>
          </a:p>
        </p:txBody>
      </p:sp>
      <p:sp>
        <p:nvSpPr>
          <p:cNvPr id="7" name="Platshållare för sidfot 2">
            <a:extLst>
              <a:ext uri="{FF2B5EF4-FFF2-40B4-BE49-F238E27FC236}">
                <a16:creationId xmlns:a16="http://schemas.microsoft.com/office/drawing/2014/main" id="{182046F8-1C92-42AC-A670-88D26FA38300}"/>
              </a:ext>
            </a:extLst>
          </p:cNvPr>
          <p:cNvSpPr>
            <a:spLocks noGrp="1"/>
          </p:cNvSpPr>
          <p:nvPr>
            <p:ph type="ftr" sz="quarter" idx="13"/>
          </p:nvPr>
        </p:nvSpPr>
        <p:spPr>
          <a:xfrm>
            <a:off x="570650" y="4458290"/>
            <a:ext cx="3086100" cy="170528"/>
          </a:xfrm>
          <a:prstGeom prst="rect">
            <a:avLst/>
          </a:prstGeom>
        </p:spPr>
        <p:txBody>
          <a:bodyPr lIns="0"/>
          <a:lstStyle>
            <a:lvl1pPr>
              <a:defRPr>
                <a:solidFill>
                  <a:schemeClr val="bg1"/>
                </a:solidFill>
              </a:defRPr>
            </a:lvl1pPr>
          </a:lstStyle>
          <a:p>
            <a:r>
              <a:rPr lang="sv-SE"/>
              <a:t>Reumatikerförbundet</a:t>
            </a:r>
          </a:p>
        </p:txBody>
      </p:sp>
      <p:sp>
        <p:nvSpPr>
          <p:cNvPr id="8" name="Platshållare för bildnummer 4">
            <a:extLst>
              <a:ext uri="{FF2B5EF4-FFF2-40B4-BE49-F238E27FC236}">
                <a16:creationId xmlns:a16="http://schemas.microsoft.com/office/drawing/2014/main" id="{22B2A753-21DA-4ACC-AB6E-B372F829D513}"/>
              </a:ext>
            </a:extLst>
          </p:cNvPr>
          <p:cNvSpPr>
            <a:spLocks noGrp="1"/>
          </p:cNvSpPr>
          <p:nvPr>
            <p:ph type="sldNum" sz="quarter" idx="14"/>
          </p:nvPr>
        </p:nvSpPr>
        <p:spPr>
          <a:xfrm>
            <a:off x="6516100" y="4458289"/>
            <a:ext cx="2057400" cy="170528"/>
          </a:xfrm>
          <a:prstGeom prst="rect">
            <a:avLst/>
          </a:prstGeom>
        </p:spPr>
        <p:txBody>
          <a:bodyPr rIns="0"/>
          <a:lstStyle>
            <a:lvl1pPr>
              <a:defRPr>
                <a:solidFill>
                  <a:schemeClr val="bg1"/>
                </a:solidFill>
              </a:defRPr>
            </a:lvl1pPr>
          </a:lstStyle>
          <a:p>
            <a:fld id="{C33E184C-9E29-44F3-8FBE-7184A8EC35F2}" type="slidenum">
              <a:rPr lang="sv-SE" smtClean="0"/>
              <a:pPr/>
              <a:t>‹#›</a:t>
            </a:fld>
            <a:endParaRPr lang="sv-SE"/>
          </a:p>
        </p:txBody>
      </p:sp>
    </p:spTree>
    <p:extLst>
      <p:ext uri="{BB962C8B-B14F-4D97-AF65-F5344CB8AC3E}">
        <p14:creationId xmlns:p14="http://schemas.microsoft.com/office/powerpoint/2010/main" val="1226053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våspalt">
    <p:spTree>
      <p:nvGrpSpPr>
        <p:cNvPr id="1" name="Shape 11"/>
        <p:cNvGrpSpPr/>
        <p:nvPr/>
      </p:nvGrpSpPr>
      <p:grpSpPr>
        <a:xfrm>
          <a:off x="0" y="0"/>
          <a:ext cx="0" cy="0"/>
          <a:chOff x="0" y="0"/>
          <a:chExt cx="0" cy="0"/>
        </a:xfrm>
      </p:grpSpPr>
      <p:sp>
        <p:nvSpPr>
          <p:cNvPr id="7" name="Platshållare för innehåll 2"/>
          <p:cNvSpPr>
            <a:spLocks noGrp="1"/>
          </p:cNvSpPr>
          <p:nvPr>
            <p:ph sz="quarter" idx="10"/>
          </p:nvPr>
        </p:nvSpPr>
        <p:spPr>
          <a:xfrm>
            <a:off x="570400" y="1152526"/>
            <a:ext cx="3840162" cy="2932641"/>
          </a:xfrm>
        </p:spPr>
        <p:txBody>
          <a:bodyPr lIns="0" tIns="90000" rIns="0" bIns="90000"/>
          <a:lstStyle>
            <a:lvl1pPr marL="139700" indent="0">
              <a:buNone/>
              <a:defRPr/>
            </a:lvl1pPr>
            <a:lvl2pPr marL="596900" indent="0">
              <a:buNone/>
              <a:defRPr/>
            </a:lvl2pPr>
            <a:lvl3pPr marL="1054100" indent="0">
              <a:buNone/>
              <a:defRPr/>
            </a:lvl3pPr>
            <a:lvl4pPr marL="1511300" indent="0">
              <a:buNone/>
              <a:defRPr/>
            </a:lvl4pPr>
            <a:lvl5pPr marL="1968500" indent="0">
              <a:buNone/>
              <a:defRPr/>
            </a:lvl5pPr>
          </a:lstStyle>
          <a:p>
            <a:pPr lvl="0"/>
            <a:r>
              <a:rPr lang="sv-SE"/>
              <a:t>Klicka här för att ändra format på bakgrundstexten</a:t>
            </a:r>
          </a:p>
        </p:txBody>
      </p:sp>
      <p:sp>
        <p:nvSpPr>
          <p:cNvPr id="4" name="Rubrik 3"/>
          <p:cNvSpPr>
            <a:spLocks noGrp="1"/>
          </p:cNvSpPr>
          <p:nvPr>
            <p:ph type="title"/>
          </p:nvPr>
        </p:nvSpPr>
        <p:spPr/>
        <p:txBody>
          <a:bodyPr lIns="0" rIns="0"/>
          <a:lstStyle>
            <a:lvl1pPr>
              <a:defRPr>
                <a:solidFill>
                  <a:schemeClr val="accent5"/>
                </a:solidFill>
              </a:defRPr>
            </a:lvl1pPr>
          </a:lstStyle>
          <a:p>
            <a:r>
              <a:rPr lang="sv-SE"/>
              <a:t>Klicka här för att ändra mall för rubrikformat</a:t>
            </a:r>
          </a:p>
        </p:txBody>
      </p:sp>
      <p:sp>
        <p:nvSpPr>
          <p:cNvPr id="10" name="Platshållare för innehåll 2"/>
          <p:cNvSpPr>
            <a:spLocks noGrp="1"/>
          </p:cNvSpPr>
          <p:nvPr>
            <p:ph sz="quarter" idx="11"/>
          </p:nvPr>
        </p:nvSpPr>
        <p:spPr>
          <a:xfrm>
            <a:off x="4733338" y="1152526"/>
            <a:ext cx="3840162" cy="2932641"/>
          </a:xfrm>
        </p:spPr>
        <p:txBody>
          <a:bodyPr lIns="0" tIns="90000" rIns="0" bIns="90000"/>
          <a:lstStyle>
            <a:lvl1pPr marL="139700" indent="0">
              <a:buNone/>
              <a:defRPr/>
            </a:lvl1pPr>
            <a:lvl2pPr marL="596900" indent="0">
              <a:buNone/>
              <a:defRPr/>
            </a:lvl2pPr>
            <a:lvl3pPr marL="1054100" indent="0">
              <a:buNone/>
              <a:defRPr/>
            </a:lvl3pPr>
            <a:lvl4pPr marL="1511300" indent="0">
              <a:buNone/>
              <a:defRPr/>
            </a:lvl4pPr>
            <a:lvl5pPr marL="1968500" indent="0">
              <a:buNone/>
              <a:defRPr/>
            </a:lvl5pPr>
          </a:lstStyle>
          <a:p>
            <a:pPr lvl="0"/>
            <a:r>
              <a:rPr lang="sv-SE"/>
              <a:t>Klicka här för att ändra format på bakgrundstexten</a:t>
            </a:r>
          </a:p>
        </p:txBody>
      </p:sp>
      <p:sp>
        <p:nvSpPr>
          <p:cNvPr id="3" name="Platshållare för sidfot 2">
            <a:extLst>
              <a:ext uri="{FF2B5EF4-FFF2-40B4-BE49-F238E27FC236}">
                <a16:creationId xmlns:a16="http://schemas.microsoft.com/office/drawing/2014/main" id="{E313F528-F4BE-44DA-AF69-66717C2276AA}"/>
              </a:ext>
            </a:extLst>
          </p:cNvPr>
          <p:cNvSpPr>
            <a:spLocks noGrp="1"/>
          </p:cNvSpPr>
          <p:nvPr>
            <p:ph type="ftr" sz="quarter" idx="13"/>
          </p:nvPr>
        </p:nvSpPr>
        <p:spPr>
          <a:xfrm>
            <a:off x="570650" y="4458290"/>
            <a:ext cx="3086100" cy="170528"/>
          </a:xfrm>
          <a:prstGeom prst="rect">
            <a:avLst/>
          </a:prstGeom>
        </p:spPr>
        <p:txBody>
          <a:bodyPr lIns="0"/>
          <a:lstStyle/>
          <a:p>
            <a:r>
              <a:rPr lang="sv-SE"/>
              <a:t>Reumatikerförbundet</a:t>
            </a:r>
          </a:p>
        </p:txBody>
      </p:sp>
      <p:sp>
        <p:nvSpPr>
          <p:cNvPr id="5" name="Platshållare för bildnummer 4">
            <a:extLst>
              <a:ext uri="{FF2B5EF4-FFF2-40B4-BE49-F238E27FC236}">
                <a16:creationId xmlns:a16="http://schemas.microsoft.com/office/drawing/2014/main" id="{72F4C537-2008-47BD-A263-ABC3745A5DF9}"/>
              </a:ext>
            </a:extLst>
          </p:cNvPr>
          <p:cNvSpPr>
            <a:spLocks noGrp="1"/>
          </p:cNvSpPr>
          <p:nvPr>
            <p:ph type="sldNum" sz="quarter" idx="14"/>
          </p:nvPr>
        </p:nvSpPr>
        <p:spPr>
          <a:xfrm>
            <a:off x="6516100" y="4458289"/>
            <a:ext cx="2057400" cy="170528"/>
          </a:xfrm>
          <a:prstGeom prst="rect">
            <a:avLst/>
          </a:prstGeom>
        </p:spPr>
        <p:txBody>
          <a:bodyPr rIns="0"/>
          <a:lstStyle/>
          <a:p>
            <a:fld id="{C33E184C-9E29-44F3-8FBE-7184A8EC35F2}" type="slidenum">
              <a:rPr lang="sv-SE" smtClean="0"/>
              <a:t>‹#›</a:t>
            </a:fld>
            <a:endParaRPr lang="sv-SE"/>
          </a:p>
        </p:txBody>
      </p:sp>
    </p:spTree>
    <p:extLst>
      <p:ext uri="{BB962C8B-B14F-4D97-AF65-F5344CB8AC3E}">
        <p14:creationId xmlns:p14="http://schemas.microsoft.com/office/powerpoint/2010/main" val="3221236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våspalt med rosa faktaruta ">
    <p:spTree>
      <p:nvGrpSpPr>
        <p:cNvPr id="1" name=""/>
        <p:cNvGrpSpPr/>
        <p:nvPr/>
      </p:nvGrpSpPr>
      <p:grpSpPr>
        <a:xfrm>
          <a:off x="0" y="0"/>
          <a:ext cx="0" cy="0"/>
          <a:chOff x="0" y="0"/>
          <a:chExt cx="0" cy="0"/>
        </a:xfrm>
      </p:grpSpPr>
      <p:sp>
        <p:nvSpPr>
          <p:cNvPr id="5" name="Platshållare för innehåll 2">
            <a:extLst>
              <a:ext uri="{FF2B5EF4-FFF2-40B4-BE49-F238E27FC236}">
                <a16:creationId xmlns:a16="http://schemas.microsoft.com/office/drawing/2014/main" id="{0E626509-823C-4745-A920-BE439DB13A8E}"/>
              </a:ext>
            </a:extLst>
          </p:cNvPr>
          <p:cNvSpPr>
            <a:spLocks noGrp="1"/>
          </p:cNvSpPr>
          <p:nvPr>
            <p:ph sz="quarter" idx="10"/>
          </p:nvPr>
        </p:nvSpPr>
        <p:spPr>
          <a:xfrm>
            <a:off x="570400" y="1152526"/>
            <a:ext cx="3840162" cy="2932641"/>
          </a:xfrm>
        </p:spPr>
        <p:txBody>
          <a:bodyPr lIns="0" tIns="90000" rIns="0" bIns="90000"/>
          <a:lstStyle>
            <a:lvl1pPr marL="139700" indent="0">
              <a:buNone/>
              <a:defRPr/>
            </a:lvl1pPr>
            <a:lvl2pPr marL="596900" indent="0">
              <a:buNone/>
              <a:defRPr/>
            </a:lvl2pPr>
            <a:lvl3pPr marL="1054100" indent="0">
              <a:buNone/>
              <a:defRPr/>
            </a:lvl3pPr>
            <a:lvl4pPr marL="1511300" indent="0">
              <a:buNone/>
              <a:defRPr/>
            </a:lvl4pPr>
            <a:lvl5pPr marL="1968500" indent="0">
              <a:buNone/>
              <a:defRPr/>
            </a:lvl5pPr>
          </a:lstStyle>
          <a:p>
            <a:pPr lvl="0"/>
            <a:r>
              <a:rPr lang="sv-SE"/>
              <a:t>Klicka här för att ändra format på bakgrundstexten</a:t>
            </a:r>
          </a:p>
        </p:txBody>
      </p:sp>
      <p:sp>
        <p:nvSpPr>
          <p:cNvPr id="8" name="Platshållare för sidfot 2">
            <a:extLst>
              <a:ext uri="{FF2B5EF4-FFF2-40B4-BE49-F238E27FC236}">
                <a16:creationId xmlns:a16="http://schemas.microsoft.com/office/drawing/2014/main" id="{6469344A-BF07-4DDA-91DD-A6B6EDC7A0BD}"/>
              </a:ext>
            </a:extLst>
          </p:cNvPr>
          <p:cNvSpPr>
            <a:spLocks noGrp="1"/>
          </p:cNvSpPr>
          <p:nvPr>
            <p:ph type="ftr" sz="quarter" idx="13"/>
          </p:nvPr>
        </p:nvSpPr>
        <p:spPr>
          <a:xfrm>
            <a:off x="570650" y="4458290"/>
            <a:ext cx="3086100" cy="170528"/>
          </a:xfrm>
          <a:prstGeom prst="rect">
            <a:avLst/>
          </a:prstGeom>
        </p:spPr>
        <p:txBody>
          <a:bodyPr lIns="0"/>
          <a:lstStyle/>
          <a:p>
            <a:r>
              <a:rPr lang="sv-SE"/>
              <a:t>Reumatikerförbundet</a:t>
            </a:r>
          </a:p>
        </p:txBody>
      </p:sp>
      <p:sp>
        <p:nvSpPr>
          <p:cNvPr id="9" name="Platshållare för bildnummer 4">
            <a:extLst>
              <a:ext uri="{FF2B5EF4-FFF2-40B4-BE49-F238E27FC236}">
                <a16:creationId xmlns:a16="http://schemas.microsoft.com/office/drawing/2014/main" id="{C7268DC3-948F-45BD-83D1-E8B5DDDF71EF}"/>
              </a:ext>
            </a:extLst>
          </p:cNvPr>
          <p:cNvSpPr>
            <a:spLocks noGrp="1"/>
          </p:cNvSpPr>
          <p:nvPr>
            <p:ph type="sldNum" sz="quarter" idx="14"/>
          </p:nvPr>
        </p:nvSpPr>
        <p:spPr>
          <a:xfrm>
            <a:off x="6516100" y="4458289"/>
            <a:ext cx="2057400" cy="170528"/>
          </a:xfrm>
          <a:prstGeom prst="rect">
            <a:avLst/>
          </a:prstGeom>
        </p:spPr>
        <p:txBody>
          <a:bodyPr rIns="0"/>
          <a:lstStyle/>
          <a:p>
            <a:fld id="{C33E184C-9E29-44F3-8FBE-7184A8EC35F2}" type="slidenum">
              <a:rPr lang="sv-SE" smtClean="0"/>
              <a:t>‹#›</a:t>
            </a:fld>
            <a:endParaRPr lang="sv-SE"/>
          </a:p>
        </p:txBody>
      </p:sp>
      <p:sp>
        <p:nvSpPr>
          <p:cNvPr id="11" name="Platshållare för innehåll 2">
            <a:extLst>
              <a:ext uri="{FF2B5EF4-FFF2-40B4-BE49-F238E27FC236}">
                <a16:creationId xmlns:a16="http://schemas.microsoft.com/office/drawing/2014/main" id="{ACEAD76F-04C6-4232-BA33-663E9B8A8E6B}"/>
              </a:ext>
            </a:extLst>
          </p:cNvPr>
          <p:cNvSpPr>
            <a:spLocks noGrp="1"/>
          </p:cNvSpPr>
          <p:nvPr>
            <p:ph sz="quarter" idx="11"/>
          </p:nvPr>
        </p:nvSpPr>
        <p:spPr>
          <a:xfrm>
            <a:off x="4733338" y="1152526"/>
            <a:ext cx="3840162" cy="2932641"/>
          </a:xfrm>
          <a:solidFill>
            <a:schemeClr val="accent1">
              <a:lumMod val="20000"/>
              <a:lumOff val="80000"/>
            </a:schemeClr>
          </a:solidFill>
        </p:spPr>
        <p:txBody>
          <a:bodyPr lIns="252000" tIns="360000" rIns="252000" bIns="360000"/>
          <a:lstStyle>
            <a:lvl1pPr marL="139700" indent="0">
              <a:buNone/>
              <a:defRPr/>
            </a:lvl1pPr>
            <a:lvl2pPr marL="596900" indent="0">
              <a:buNone/>
              <a:defRPr/>
            </a:lvl2pPr>
            <a:lvl3pPr marL="1054100" indent="0">
              <a:buNone/>
              <a:defRPr/>
            </a:lvl3pPr>
            <a:lvl4pPr marL="1511300" indent="0">
              <a:buNone/>
              <a:defRPr/>
            </a:lvl4pPr>
            <a:lvl5pPr marL="1968500" indent="0">
              <a:buNone/>
              <a:defRPr/>
            </a:lvl5pPr>
          </a:lstStyle>
          <a:p>
            <a:pPr lvl="0"/>
            <a:r>
              <a:rPr lang="sv-SE"/>
              <a:t>Klicka här för att ändra format på bakgrundstexten</a:t>
            </a:r>
          </a:p>
        </p:txBody>
      </p:sp>
      <p:sp>
        <p:nvSpPr>
          <p:cNvPr id="13" name="Rubrik 3">
            <a:extLst>
              <a:ext uri="{FF2B5EF4-FFF2-40B4-BE49-F238E27FC236}">
                <a16:creationId xmlns:a16="http://schemas.microsoft.com/office/drawing/2014/main" id="{689A6066-A5C6-4041-B8C3-39E0FF4A45C0}"/>
              </a:ext>
            </a:extLst>
          </p:cNvPr>
          <p:cNvSpPr>
            <a:spLocks noGrp="1"/>
          </p:cNvSpPr>
          <p:nvPr>
            <p:ph type="title"/>
          </p:nvPr>
        </p:nvSpPr>
        <p:spPr>
          <a:xfrm>
            <a:off x="570400" y="445025"/>
            <a:ext cx="8003100" cy="572700"/>
          </a:xfrm>
        </p:spPr>
        <p:txBody>
          <a:bodyPr lIns="0" rIns="0"/>
          <a:lstStyle>
            <a:lvl1pPr>
              <a:defRPr>
                <a:solidFill>
                  <a:schemeClr val="accent5"/>
                </a:solidFill>
              </a:defRPr>
            </a:lvl1pPr>
          </a:lstStyle>
          <a:p>
            <a:r>
              <a:rPr lang="sv-SE"/>
              <a:t>Klicka här för att ändra mall för rubrikformat</a:t>
            </a:r>
          </a:p>
        </p:txBody>
      </p:sp>
    </p:spTree>
    <p:extLst>
      <p:ext uri="{BB962C8B-B14F-4D97-AF65-F5344CB8AC3E}">
        <p14:creationId xmlns:p14="http://schemas.microsoft.com/office/powerpoint/2010/main" val="3968009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våspalt med blå faktaruta ">
    <p:spTree>
      <p:nvGrpSpPr>
        <p:cNvPr id="1" name=""/>
        <p:cNvGrpSpPr/>
        <p:nvPr/>
      </p:nvGrpSpPr>
      <p:grpSpPr>
        <a:xfrm>
          <a:off x="0" y="0"/>
          <a:ext cx="0" cy="0"/>
          <a:chOff x="0" y="0"/>
          <a:chExt cx="0" cy="0"/>
        </a:xfrm>
      </p:grpSpPr>
      <p:sp>
        <p:nvSpPr>
          <p:cNvPr id="5" name="Platshållare för innehåll 2">
            <a:extLst>
              <a:ext uri="{FF2B5EF4-FFF2-40B4-BE49-F238E27FC236}">
                <a16:creationId xmlns:a16="http://schemas.microsoft.com/office/drawing/2014/main" id="{0E626509-823C-4745-A920-BE439DB13A8E}"/>
              </a:ext>
            </a:extLst>
          </p:cNvPr>
          <p:cNvSpPr>
            <a:spLocks noGrp="1"/>
          </p:cNvSpPr>
          <p:nvPr>
            <p:ph sz="quarter" idx="10"/>
          </p:nvPr>
        </p:nvSpPr>
        <p:spPr>
          <a:xfrm>
            <a:off x="570400" y="1152526"/>
            <a:ext cx="3840162" cy="2932641"/>
          </a:xfrm>
        </p:spPr>
        <p:txBody>
          <a:bodyPr lIns="0" tIns="90000" rIns="0" bIns="90000"/>
          <a:lstStyle>
            <a:lvl1pPr marL="139700" indent="0">
              <a:buNone/>
              <a:defRPr/>
            </a:lvl1pPr>
            <a:lvl2pPr marL="596900" indent="0">
              <a:buNone/>
              <a:defRPr/>
            </a:lvl2pPr>
            <a:lvl3pPr marL="1054100" indent="0">
              <a:buNone/>
              <a:defRPr/>
            </a:lvl3pPr>
            <a:lvl4pPr marL="1511300" indent="0">
              <a:buNone/>
              <a:defRPr/>
            </a:lvl4pPr>
            <a:lvl5pPr marL="1968500" indent="0">
              <a:buNone/>
              <a:defRPr/>
            </a:lvl5pPr>
          </a:lstStyle>
          <a:p>
            <a:pPr lvl="0"/>
            <a:r>
              <a:rPr lang="sv-SE"/>
              <a:t>Klicka här för att ändra format på bakgrundstexten</a:t>
            </a:r>
          </a:p>
        </p:txBody>
      </p:sp>
      <p:sp>
        <p:nvSpPr>
          <p:cNvPr id="8" name="Platshållare för sidfot 2">
            <a:extLst>
              <a:ext uri="{FF2B5EF4-FFF2-40B4-BE49-F238E27FC236}">
                <a16:creationId xmlns:a16="http://schemas.microsoft.com/office/drawing/2014/main" id="{6469344A-BF07-4DDA-91DD-A6B6EDC7A0BD}"/>
              </a:ext>
            </a:extLst>
          </p:cNvPr>
          <p:cNvSpPr>
            <a:spLocks noGrp="1"/>
          </p:cNvSpPr>
          <p:nvPr>
            <p:ph type="ftr" sz="quarter" idx="13"/>
          </p:nvPr>
        </p:nvSpPr>
        <p:spPr>
          <a:xfrm>
            <a:off x="570650" y="4458290"/>
            <a:ext cx="3086100" cy="170528"/>
          </a:xfrm>
          <a:prstGeom prst="rect">
            <a:avLst/>
          </a:prstGeom>
        </p:spPr>
        <p:txBody>
          <a:bodyPr lIns="0"/>
          <a:lstStyle/>
          <a:p>
            <a:r>
              <a:rPr lang="sv-SE"/>
              <a:t>Reumatikerförbundet</a:t>
            </a:r>
          </a:p>
        </p:txBody>
      </p:sp>
      <p:sp>
        <p:nvSpPr>
          <p:cNvPr id="9" name="Platshållare för bildnummer 4">
            <a:extLst>
              <a:ext uri="{FF2B5EF4-FFF2-40B4-BE49-F238E27FC236}">
                <a16:creationId xmlns:a16="http://schemas.microsoft.com/office/drawing/2014/main" id="{C7268DC3-948F-45BD-83D1-E8B5DDDF71EF}"/>
              </a:ext>
            </a:extLst>
          </p:cNvPr>
          <p:cNvSpPr>
            <a:spLocks noGrp="1"/>
          </p:cNvSpPr>
          <p:nvPr>
            <p:ph type="sldNum" sz="quarter" idx="14"/>
          </p:nvPr>
        </p:nvSpPr>
        <p:spPr>
          <a:xfrm>
            <a:off x="6516100" y="4458289"/>
            <a:ext cx="2057400" cy="170528"/>
          </a:xfrm>
          <a:prstGeom prst="rect">
            <a:avLst/>
          </a:prstGeom>
        </p:spPr>
        <p:txBody>
          <a:bodyPr rIns="0"/>
          <a:lstStyle/>
          <a:p>
            <a:fld id="{C33E184C-9E29-44F3-8FBE-7184A8EC35F2}" type="slidenum">
              <a:rPr lang="sv-SE" smtClean="0"/>
              <a:t>‹#›</a:t>
            </a:fld>
            <a:endParaRPr lang="sv-SE"/>
          </a:p>
        </p:txBody>
      </p:sp>
      <p:sp>
        <p:nvSpPr>
          <p:cNvPr id="11" name="Platshållare för innehåll 2">
            <a:extLst>
              <a:ext uri="{FF2B5EF4-FFF2-40B4-BE49-F238E27FC236}">
                <a16:creationId xmlns:a16="http://schemas.microsoft.com/office/drawing/2014/main" id="{ACEAD76F-04C6-4232-BA33-663E9B8A8E6B}"/>
              </a:ext>
            </a:extLst>
          </p:cNvPr>
          <p:cNvSpPr>
            <a:spLocks noGrp="1"/>
          </p:cNvSpPr>
          <p:nvPr>
            <p:ph sz="quarter" idx="11"/>
          </p:nvPr>
        </p:nvSpPr>
        <p:spPr>
          <a:xfrm>
            <a:off x="4733338" y="1152526"/>
            <a:ext cx="3840162" cy="2932641"/>
          </a:xfrm>
          <a:solidFill>
            <a:schemeClr val="accent2">
              <a:lumMod val="20000"/>
              <a:lumOff val="80000"/>
            </a:schemeClr>
          </a:solidFill>
        </p:spPr>
        <p:txBody>
          <a:bodyPr lIns="252000" tIns="360000" rIns="252000" bIns="360000"/>
          <a:lstStyle>
            <a:lvl1pPr marL="139700" indent="0">
              <a:buNone/>
              <a:defRPr/>
            </a:lvl1pPr>
            <a:lvl2pPr marL="596900" indent="0">
              <a:buNone/>
              <a:defRPr/>
            </a:lvl2pPr>
            <a:lvl3pPr marL="1054100" indent="0">
              <a:buNone/>
              <a:defRPr/>
            </a:lvl3pPr>
            <a:lvl4pPr marL="1511300" indent="0">
              <a:buNone/>
              <a:defRPr/>
            </a:lvl4pPr>
            <a:lvl5pPr marL="1968500" indent="0">
              <a:buNone/>
              <a:defRPr/>
            </a:lvl5pPr>
          </a:lstStyle>
          <a:p>
            <a:pPr lvl="0"/>
            <a:r>
              <a:rPr lang="sv-SE"/>
              <a:t>Klicka här för att ändra format på bakgrundstexten</a:t>
            </a:r>
          </a:p>
        </p:txBody>
      </p:sp>
      <p:sp>
        <p:nvSpPr>
          <p:cNvPr id="13" name="Rubrik 3">
            <a:extLst>
              <a:ext uri="{FF2B5EF4-FFF2-40B4-BE49-F238E27FC236}">
                <a16:creationId xmlns:a16="http://schemas.microsoft.com/office/drawing/2014/main" id="{689A6066-A5C6-4041-B8C3-39E0FF4A45C0}"/>
              </a:ext>
            </a:extLst>
          </p:cNvPr>
          <p:cNvSpPr>
            <a:spLocks noGrp="1"/>
          </p:cNvSpPr>
          <p:nvPr>
            <p:ph type="title"/>
          </p:nvPr>
        </p:nvSpPr>
        <p:spPr>
          <a:xfrm>
            <a:off x="570400" y="445025"/>
            <a:ext cx="8003100" cy="572700"/>
          </a:xfrm>
        </p:spPr>
        <p:txBody>
          <a:bodyPr lIns="0" rIns="0"/>
          <a:lstStyle>
            <a:lvl1pPr>
              <a:defRPr>
                <a:solidFill>
                  <a:schemeClr val="accent5"/>
                </a:solidFill>
              </a:defRPr>
            </a:lvl1pPr>
          </a:lstStyle>
          <a:p>
            <a:r>
              <a:rPr lang="sv-SE"/>
              <a:t>Klicka här för att ändra mall för rubrikformat</a:t>
            </a:r>
          </a:p>
        </p:txBody>
      </p:sp>
    </p:spTree>
    <p:extLst>
      <p:ext uri="{BB962C8B-B14F-4D97-AF65-F5344CB8AC3E}">
        <p14:creationId xmlns:p14="http://schemas.microsoft.com/office/powerpoint/2010/main" val="3356441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Tvåspalt med orange faktaruta ">
    <p:spTree>
      <p:nvGrpSpPr>
        <p:cNvPr id="1" name=""/>
        <p:cNvGrpSpPr/>
        <p:nvPr/>
      </p:nvGrpSpPr>
      <p:grpSpPr>
        <a:xfrm>
          <a:off x="0" y="0"/>
          <a:ext cx="0" cy="0"/>
          <a:chOff x="0" y="0"/>
          <a:chExt cx="0" cy="0"/>
        </a:xfrm>
      </p:grpSpPr>
      <p:sp>
        <p:nvSpPr>
          <p:cNvPr id="5" name="Platshållare för innehåll 2">
            <a:extLst>
              <a:ext uri="{FF2B5EF4-FFF2-40B4-BE49-F238E27FC236}">
                <a16:creationId xmlns:a16="http://schemas.microsoft.com/office/drawing/2014/main" id="{0E626509-823C-4745-A920-BE439DB13A8E}"/>
              </a:ext>
            </a:extLst>
          </p:cNvPr>
          <p:cNvSpPr>
            <a:spLocks noGrp="1"/>
          </p:cNvSpPr>
          <p:nvPr>
            <p:ph sz="quarter" idx="10"/>
          </p:nvPr>
        </p:nvSpPr>
        <p:spPr>
          <a:xfrm>
            <a:off x="570400" y="1152526"/>
            <a:ext cx="3840162" cy="2932641"/>
          </a:xfrm>
        </p:spPr>
        <p:txBody>
          <a:bodyPr lIns="0" tIns="90000" rIns="0" bIns="90000"/>
          <a:lstStyle>
            <a:lvl1pPr marL="139700" indent="0">
              <a:buNone/>
              <a:defRPr/>
            </a:lvl1pPr>
            <a:lvl2pPr marL="596900" indent="0">
              <a:buNone/>
              <a:defRPr/>
            </a:lvl2pPr>
            <a:lvl3pPr marL="1054100" indent="0">
              <a:buNone/>
              <a:defRPr/>
            </a:lvl3pPr>
            <a:lvl4pPr marL="1511300" indent="0">
              <a:buNone/>
              <a:defRPr/>
            </a:lvl4pPr>
            <a:lvl5pPr marL="1968500" indent="0">
              <a:buNone/>
              <a:defRPr/>
            </a:lvl5pPr>
          </a:lstStyle>
          <a:p>
            <a:pPr lvl="0"/>
            <a:r>
              <a:rPr lang="sv-SE"/>
              <a:t>Klicka här för att ändra format på bakgrundstexten</a:t>
            </a:r>
          </a:p>
        </p:txBody>
      </p:sp>
      <p:sp>
        <p:nvSpPr>
          <p:cNvPr id="8" name="Platshållare för sidfot 2">
            <a:extLst>
              <a:ext uri="{FF2B5EF4-FFF2-40B4-BE49-F238E27FC236}">
                <a16:creationId xmlns:a16="http://schemas.microsoft.com/office/drawing/2014/main" id="{6469344A-BF07-4DDA-91DD-A6B6EDC7A0BD}"/>
              </a:ext>
            </a:extLst>
          </p:cNvPr>
          <p:cNvSpPr>
            <a:spLocks noGrp="1"/>
          </p:cNvSpPr>
          <p:nvPr>
            <p:ph type="ftr" sz="quarter" idx="13"/>
          </p:nvPr>
        </p:nvSpPr>
        <p:spPr>
          <a:xfrm>
            <a:off x="570650" y="4458290"/>
            <a:ext cx="3086100" cy="170528"/>
          </a:xfrm>
          <a:prstGeom prst="rect">
            <a:avLst/>
          </a:prstGeom>
        </p:spPr>
        <p:txBody>
          <a:bodyPr lIns="0"/>
          <a:lstStyle/>
          <a:p>
            <a:r>
              <a:rPr lang="sv-SE"/>
              <a:t>Reumatikerförbundet</a:t>
            </a:r>
          </a:p>
        </p:txBody>
      </p:sp>
      <p:sp>
        <p:nvSpPr>
          <p:cNvPr id="9" name="Platshållare för bildnummer 4">
            <a:extLst>
              <a:ext uri="{FF2B5EF4-FFF2-40B4-BE49-F238E27FC236}">
                <a16:creationId xmlns:a16="http://schemas.microsoft.com/office/drawing/2014/main" id="{C7268DC3-948F-45BD-83D1-E8B5DDDF71EF}"/>
              </a:ext>
            </a:extLst>
          </p:cNvPr>
          <p:cNvSpPr>
            <a:spLocks noGrp="1"/>
          </p:cNvSpPr>
          <p:nvPr>
            <p:ph type="sldNum" sz="quarter" idx="14"/>
          </p:nvPr>
        </p:nvSpPr>
        <p:spPr>
          <a:xfrm>
            <a:off x="6516100" y="4458289"/>
            <a:ext cx="2057400" cy="170528"/>
          </a:xfrm>
          <a:prstGeom prst="rect">
            <a:avLst/>
          </a:prstGeom>
        </p:spPr>
        <p:txBody>
          <a:bodyPr rIns="0"/>
          <a:lstStyle/>
          <a:p>
            <a:fld id="{C33E184C-9E29-44F3-8FBE-7184A8EC35F2}" type="slidenum">
              <a:rPr lang="sv-SE" smtClean="0"/>
              <a:t>‹#›</a:t>
            </a:fld>
            <a:endParaRPr lang="sv-SE"/>
          </a:p>
        </p:txBody>
      </p:sp>
      <p:sp>
        <p:nvSpPr>
          <p:cNvPr id="11" name="Platshållare för innehåll 2">
            <a:extLst>
              <a:ext uri="{FF2B5EF4-FFF2-40B4-BE49-F238E27FC236}">
                <a16:creationId xmlns:a16="http://schemas.microsoft.com/office/drawing/2014/main" id="{ACEAD76F-04C6-4232-BA33-663E9B8A8E6B}"/>
              </a:ext>
            </a:extLst>
          </p:cNvPr>
          <p:cNvSpPr>
            <a:spLocks noGrp="1"/>
          </p:cNvSpPr>
          <p:nvPr>
            <p:ph sz="quarter" idx="11"/>
          </p:nvPr>
        </p:nvSpPr>
        <p:spPr>
          <a:xfrm>
            <a:off x="4733338" y="1152526"/>
            <a:ext cx="3840162" cy="2932641"/>
          </a:xfrm>
          <a:solidFill>
            <a:schemeClr val="accent3">
              <a:lumMod val="20000"/>
              <a:lumOff val="80000"/>
            </a:schemeClr>
          </a:solidFill>
        </p:spPr>
        <p:txBody>
          <a:bodyPr lIns="252000" tIns="360000" rIns="252000" bIns="360000"/>
          <a:lstStyle>
            <a:lvl1pPr marL="139700" indent="0">
              <a:buNone/>
              <a:defRPr/>
            </a:lvl1pPr>
            <a:lvl2pPr marL="596900" indent="0">
              <a:buNone/>
              <a:defRPr/>
            </a:lvl2pPr>
            <a:lvl3pPr marL="1054100" indent="0">
              <a:buNone/>
              <a:defRPr/>
            </a:lvl3pPr>
            <a:lvl4pPr marL="1511300" indent="0">
              <a:buNone/>
              <a:defRPr/>
            </a:lvl4pPr>
            <a:lvl5pPr marL="1968500" indent="0">
              <a:buNone/>
              <a:defRPr/>
            </a:lvl5pPr>
          </a:lstStyle>
          <a:p>
            <a:pPr lvl="0"/>
            <a:r>
              <a:rPr lang="sv-SE"/>
              <a:t>Klicka här för att ändra format på bakgrundstexten</a:t>
            </a:r>
          </a:p>
        </p:txBody>
      </p:sp>
      <p:sp>
        <p:nvSpPr>
          <p:cNvPr id="13" name="Rubrik 3">
            <a:extLst>
              <a:ext uri="{FF2B5EF4-FFF2-40B4-BE49-F238E27FC236}">
                <a16:creationId xmlns:a16="http://schemas.microsoft.com/office/drawing/2014/main" id="{689A6066-A5C6-4041-B8C3-39E0FF4A45C0}"/>
              </a:ext>
            </a:extLst>
          </p:cNvPr>
          <p:cNvSpPr>
            <a:spLocks noGrp="1"/>
          </p:cNvSpPr>
          <p:nvPr>
            <p:ph type="title"/>
          </p:nvPr>
        </p:nvSpPr>
        <p:spPr>
          <a:xfrm>
            <a:off x="570400" y="445025"/>
            <a:ext cx="8003100" cy="572700"/>
          </a:xfrm>
        </p:spPr>
        <p:txBody>
          <a:bodyPr lIns="0" rIns="0"/>
          <a:lstStyle>
            <a:lvl1pPr>
              <a:defRPr>
                <a:solidFill>
                  <a:schemeClr val="accent5"/>
                </a:solidFill>
              </a:defRPr>
            </a:lvl1pPr>
          </a:lstStyle>
          <a:p>
            <a:r>
              <a:rPr lang="sv-SE"/>
              <a:t>Klicka här för att ändra mall för rubrikformat</a:t>
            </a:r>
          </a:p>
        </p:txBody>
      </p:sp>
    </p:spTree>
    <p:extLst>
      <p:ext uri="{BB962C8B-B14F-4D97-AF65-F5344CB8AC3E}">
        <p14:creationId xmlns:p14="http://schemas.microsoft.com/office/powerpoint/2010/main" val="2297015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name="simple-light-2">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570400" y="445025"/>
            <a:ext cx="8003100" cy="572700"/>
          </a:xfrm>
          <a:prstGeom prst="rect">
            <a:avLst/>
          </a:prstGeom>
          <a:noFill/>
          <a:ln>
            <a:noFill/>
          </a:ln>
        </p:spPr>
        <p:txBody>
          <a:bodyPr spcFirstLastPara="1" wrap="square" lIns="0" tIns="91425" rIns="0" bIns="91425" anchor="t" anchorCtr="0"/>
          <a:lstStyle>
            <a:lvl1pPr lvl="0">
              <a:spcBef>
                <a:spcPts val="0"/>
              </a:spcBef>
              <a:spcAft>
                <a:spcPts val="0"/>
              </a:spcAft>
              <a:buSzPts val="2400"/>
              <a:buFont typeface="Source Sans Pro"/>
              <a:buNone/>
              <a:defRPr sz="2400" b="1">
                <a:latin typeface="Source Sans Pro"/>
                <a:ea typeface="Source Sans Pro"/>
                <a:cs typeface="Source Sans Pro"/>
                <a:sym typeface="Source Sans Pro"/>
              </a:defRPr>
            </a:lvl1pPr>
            <a:lvl2pPr lvl="1">
              <a:spcBef>
                <a:spcPts val="0"/>
              </a:spcBef>
              <a:spcAft>
                <a:spcPts val="0"/>
              </a:spcAft>
              <a:buSzPts val="2400"/>
              <a:buFont typeface="Source Sans Pro"/>
              <a:buNone/>
              <a:defRPr sz="2400" b="1">
                <a:latin typeface="Source Sans Pro"/>
                <a:ea typeface="Source Sans Pro"/>
                <a:cs typeface="Source Sans Pro"/>
                <a:sym typeface="Source Sans Pro"/>
              </a:defRPr>
            </a:lvl2pPr>
            <a:lvl3pPr lvl="2">
              <a:spcBef>
                <a:spcPts val="0"/>
              </a:spcBef>
              <a:spcAft>
                <a:spcPts val="0"/>
              </a:spcAft>
              <a:buSzPts val="2400"/>
              <a:buFont typeface="Source Sans Pro"/>
              <a:buNone/>
              <a:defRPr sz="2400" b="1">
                <a:latin typeface="Source Sans Pro"/>
                <a:ea typeface="Source Sans Pro"/>
                <a:cs typeface="Source Sans Pro"/>
                <a:sym typeface="Source Sans Pro"/>
              </a:defRPr>
            </a:lvl3pPr>
            <a:lvl4pPr lvl="3">
              <a:spcBef>
                <a:spcPts val="0"/>
              </a:spcBef>
              <a:spcAft>
                <a:spcPts val="0"/>
              </a:spcAft>
              <a:buSzPts val="2400"/>
              <a:buFont typeface="Source Sans Pro"/>
              <a:buNone/>
              <a:defRPr sz="2400" b="1">
                <a:latin typeface="Source Sans Pro"/>
                <a:ea typeface="Source Sans Pro"/>
                <a:cs typeface="Source Sans Pro"/>
                <a:sym typeface="Source Sans Pro"/>
              </a:defRPr>
            </a:lvl4pPr>
            <a:lvl5pPr lvl="4">
              <a:spcBef>
                <a:spcPts val="0"/>
              </a:spcBef>
              <a:spcAft>
                <a:spcPts val="0"/>
              </a:spcAft>
              <a:buSzPts val="2400"/>
              <a:buFont typeface="Source Sans Pro"/>
              <a:buNone/>
              <a:defRPr sz="2400" b="1">
                <a:latin typeface="Source Sans Pro"/>
                <a:ea typeface="Source Sans Pro"/>
                <a:cs typeface="Source Sans Pro"/>
                <a:sym typeface="Source Sans Pro"/>
              </a:defRPr>
            </a:lvl5pPr>
            <a:lvl6pPr lvl="5">
              <a:spcBef>
                <a:spcPts val="0"/>
              </a:spcBef>
              <a:spcAft>
                <a:spcPts val="0"/>
              </a:spcAft>
              <a:buSzPts val="2400"/>
              <a:buFont typeface="Source Sans Pro"/>
              <a:buNone/>
              <a:defRPr sz="2400" b="1">
                <a:latin typeface="Source Sans Pro"/>
                <a:ea typeface="Source Sans Pro"/>
                <a:cs typeface="Source Sans Pro"/>
                <a:sym typeface="Source Sans Pro"/>
              </a:defRPr>
            </a:lvl6pPr>
            <a:lvl7pPr lvl="6">
              <a:spcBef>
                <a:spcPts val="0"/>
              </a:spcBef>
              <a:spcAft>
                <a:spcPts val="0"/>
              </a:spcAft>
              <a:buSzPts val="2400"/>
              <a:buFont typeface="Source Sans Pro"/>
              <a:buNone/>
              <a:defRPr sz="2400" b="1">
                <a:latin typeface="Source Sans Pro"/>
                <a:ea typeface="Source Sans Pro"/>
                <a:cs typeface="Source Sans Pro"/>
                <a:sym typeface="Source Sans Pro"/>
              </a:defRPr>
            </a:lvl7pPr>
            <a:lvl8pPr lvl="7">
              <a:spcBef>
                <a:spcPts val="0"/>
              </a:spcBef>
              <a:spcAft>
                <a:spcPts val="0"/>
              </a:spcAft>
              <a:buSzPts val="2400"/>
              <a:buFont typeface="Source Sans Pro"/>
              <a:buNone/>
              <a:defRPr sz="2400" b="1">
                <a:latin typeface="Source Sans Pro"/>
                <a:ea typeface="Source Sans Pro"/>
                <a:cs typeface="Source Sans Pro"/>
                <a:sym typeface="Source Sans Pro"/>
              </a:defRPr>
            </a:lvl8pPr>
            <a:lvl9pPr lvl="8">
              <a:spcBef>
                <a:spcPts val="0"/>
              </a:spcBef>
              <a:spcAft>
                <a:spcPts val="0"/>
              </a:spcAft>
              <a:buSzPts val="2400"/>
              <a:buFont typeface="Source Sans Pro"/>
              <a:buNone/>
              <a:defRPr sz="2400" b="1">
                <a:latin typeface="Source Sans Pro"/>
                <a:ea typeface="Source Sans Pro"/>
                <a:cs typeface="Source Sans Pro"/>
                <a:sym typeface="Source Sans Pro"/>
              </a:defRPr>
            </a:lvl9pPr>
          </a:lstStyle>
          <a:p>
            <a:endParaRPr/>
          </a:p>
        </p:txBody>
      </p:sp>
      <p:sp>
        <p:nvSpPr>
          <p:cNvPr id="7" name="Shape 7"/>
          <p:cNvSpPr txBox="1">
            <a:spLocks noGrp="1"/>
          </p:cNvSpPr>
          <p:nvPr>
            <p:ph type="body" idx="1"/>
          </p:nvPr>
        </p:nvSpPr>
        <p:spPr>
          <a:xfrm>
            <a:off x="570650" y="1152475"/>
            <a:ext cx="8002800" cy="2932641"/>
          </a:xfrm>
          <a:prstGeom prst="rect">
            <a:avLst/>
          </a:prstGeom>
          <a:noFill/>
          <a:ln>
            <a:noFill/>
          </a:ln>
        </p:spPr>
        <p:txBody>
          <a:bodyPr spcFirstLastPara="1" wrap="square" lIns="91425" tIns="91425" rIns="91425" bIns="91425" anchor="t" anchorCtr="0"/>
          <a:lstStyle>
            <a:lvl1pPr marL="457200" lvl="0" indent="-317500">
              <a:lnSpc>
                <a:spcPct val="115000"/>
              </a:lnSpc>
              <a:spcBef>
                <a:spcPts val="0"/>
              </a:spcBef>
              <a:spcAft>
                <a:spcPts val="0"/>
              </a:spcAft>
              <a:buSzPts val="1400"/>
              <a:buFont typeface="Source Sans Pro"/>
              <a:buChar char="●"/>
              <a:defRPr>
                <a:latin typeface="Source Sans Pro"/>
                <a:ea typeface="Source Sans Pro"/>
                <a:cs typeface="Source Sans Pro"/>
                <a:sym typeface="Source Sans Pro"/>
              </a:defRPr>
            </a:lvl1pPr>
            <a:lvl2pPr marL="914400" lvl="1" indent="-317500">
              <a:lnSpc>
                <a:spcPct val="115000"/>
              </a:lnSpc>
              <a:spcBef>
                <a:spcPts val="1600"/>
              </a:spcBef>
              <a:spcAft>
                <a:spcPts val="0"/>
              </a:spcAft>
              <a:buSzPts val="1400"/>
              <a:buFont typeface="Source Sans Pro"/>
              <a:buChar char="○"/>
              <a:defRPr>
                <a:latin typeface="Source Sans Pro"/>
                <a:ea typeface="Source Sans Pro"/>
                <a:cs typeface="Source Sans Pro"/>
                <a:sym typeface="Source Sans Pro"/>
              </a:defRPr>
            </a:lvl2pPr>
            <a:lvl3pPr marL="1371600" lvl="2" indent="-317500">
              <a:lnSpc>
                <a:spcPct val="115000"/>
              </a:lnSpc>
              <a:spcBef>
                <a:spcPts val="1600"/>
              </a:spcBef>
              <a:spcAft>
                <a:spcPts val="0"/>
              </a:spcAft>
              <a:buSzPts val="1400"/>
              <a:buFont typeface="Source Sans Pro"/>
              <a:buChar char="■"/>
              <a:defRPr>
                <a:latin typeface="Source Sans Pro"/>
                <a:ea typeface="Source Sans Pro"/>
                <a:cs typeface="Source Sans Pro"/>
                <a:sym typeface="Source Sans Pro"/>
              </a:defRPr>
            </a:lvl3pPr>
            <a:lvl4pPr marL="1828800" lvl="3" indent="-317500">
              <a:lnSpc>
                <a:spcPct val="115000"/>
              </a:lnSpc>
              <a:spcBef>
                <a:spcPts val="1600"/>
              </a:spcBef>
              <a:spcAft>
                <a:spcPts val="0"/>
              </a:spcAft>
              <a:buSzPts val="1400"/>
              <a:buFont typeface="Source Sans Pro"/>
              <a:buChar char="●"/>
              <a:defRPr>
                <a:latin typeface="Source Sans Pro"/>
                <a:ea typeface="Source Sans Pro"/>
                <a:cs typeface="Source Sans Pro"/>
                <a:sym typeface="Source Sans Pro"/>
              </a:defRPr>
            </a:lvl4pPr>
            <a:lvl5pPr marL="2286000" lvl="4" indent="-317500">
              <a:lnSpc>
                <a:spcPct val="115000"/>
              </a:lnSpc>
              <a:spcBef>
                <a:spcPts val="1600"/>
              </a:spcBef>
              <a:spcAft>
                <a:spcPts val="0"/>
              </a:spcAft>
              <a:buSzPts val="1400"/>
              <a:buFont typeface="Source Sans Pro"/>
              <a:buChar char="○"/>
              <a:defRPr>
                <a:latin typeface="Source Sans Pro"/>
                <a:ea typeface="Source Sans Pro"/>
                <a:cs typeface="Source Sans Pro"/>
                <a:sym typeface="Source Sans Pro"/>
              </a:defRPr>
            </a:lvl5pPr>
            <a:lvl6pPr marL="2743200" lvl="5" indent="-317500">
              <a:lnSpc>
                <a:spcPct val="115000"/>
              </a:lnSpc>
              <a:spcBef>
                <a:spcPts val="1600"/>
              </a:spcBef>
              <a:spcAft>
                <a:spcPts val="0"/>
              </a:spcAft>
              <a:buSzPts val="1400"/>
              <a:buFont typeface="Source Sans Pro"/>
              <a:buChar char="■"/>
              <a:defRPr>
                <a:latin typeface="Source Sans Pro"/>
                <a:ea typeface="Source Sans Pro"/>
                <a:cs typeface="Source Sans Pro"/>
                <a:sym typeface="Source Sans Pro"/>
              </a:defRPr>
            </a:lvl6pPr>
            <a:lvl7pPr marL="3200400" lvl="6" indent="-317500">
              <a:lnSpc>
                <a:spcPct val="115000"/>
              </a:lnSpc>
              <a:spcBef>
                <a:spcPts val="1600"/>
              </a:spcBef>
              <a:spcAft>
                <a:spcPts val="0"/>
              </a:spcAft>
              <a:buSzPts val="1400"/>
              <a:buFont typeface="Source Sans Pro"/>
              <a:buChar char="●"/>
              <a:defRPr>
                <a:latin typeface="Source Sans Pro"/>
                <a:ea typeface="Source Sans Pro"/>
                <a:cs typeface="Source Sans Pro"/>
                <a:sym typeface="Source Sans Pro"/>
              </a:defRPr>
            </a:lvl7pPr>
            <a:lvl8pPr marL="3657600" lvl="7" indent="-317500">
              <a:lnSpc>
                <a:spcPct val="115000"/>
              </a:lnSpc>
              <a:spcBef>
                <a:spcPts val="1600"/>
              </a:spcBef>
              <a:spcAft>
                <a:spcPts val="0"/>
              </a:spcAft>
              <a:buSzPts val="1400"/>
              <a:buFont typeface="Source Sans Pro"/>
              <a:buChar char="○"/>
              <a:defRPr>
                <a:latin typeface="Source Sans Pro"/>
                <a:ea typeface="Source Sans Pro"/>
                <a:cs typeface="Source Sans Pro"/>
                <a:sym typeface="Source Sans Pro"/>
              </a:defRPr>
            </a:lvl8pPr>
            <a:lvl9pPr marL="4114800" lvl="8" indent="-317500">
              <a:lnSpc>
                <a:spcPct val="115000"/>
              </a:lnSpc>
              <a:spcBef>
                <a:spcPts val="1600"/>
              </a:spcBef>
              <a:spcAft>
                <a:spcPts val="1600"/>
              </a:spcAft>
              <a:buSzPts val="1400"/>
              <a:buFont typeface="Source Sans Pro"/>
              <a:buChar char="■"/>
              <a:defRPr>
                <a:latin typeface="Source Sans Pro"/>
                <a:ea typeface="Source Sans Pro"/>
                <a:cs typeface="Source Sans Pro"/>
                <a:sym typeface="Source Sans Pro"/>
              </a:defRPr>
            </a:lvl9pPr>
          </a:lstStyle>
          <a:p>
            <a:endParaRPr/>
          </a:p>
        </p:txBody>
      </p:sp>
      <p:sp>
        <p:nvSpPr>
          <p:cNvPr id="5" name="Platshållare för sidfot 4">
            <a:extLst>
              <a:ext uri="{FF2B5EF4-FFF2-40B4-BE49-F238E27FC236}">
                <a16:creationId xmlns:a16="http://schemas.microsoft.com/office/drawing/2014/main" id="{0FC99632-7C68-419C-B0DA-4763935B0BC3}"/>
              </a:ext>
            </a:extLst>
          </p:cNvPr>
          <p:cNvSpPr>
            <a:spLocks noGrp="1"/>
          </p:cNvSpPr>
          <p:nvPr>
            <p:ph type="ftr" sz="quarter" idx="3"/>
          </p:nvPr>
        </p:nvSpPr>
        <p:spPr>
          <a:xfrm>
            <a:off x="570650" y="4458290"/>
            <a:ext cx="3086100" cy="170528"/>
          </a:xfrm>
          <a:prstGeom prst="rect">
            <a:avLst/>
          </a:prstGeom>
        </p:spPr>
        <p:txBody>
          <a:bodyPr vert="horz" lIns="0" tIns="45720" rIns="91440" bIns="45720" rtlCol="0" anchor="ctr"/>
          <a:lstStyle>
            <a:lvl1pPr algn="l">
              <a:defRPr sz="800">
                <a:solidFill>
                  <a:schemeClr val="tx1"/>
                </a:solidFill>
                <a:latin typeface="+mj-lt"/>
              </a:defRPr>
            </a:lvl1pPr>
          </a:lstStyle>
          <a:p>
            <a:r>
              <a:rPr lang="sv-SE"/>
              <a:t>Reumatikerförbundet</a:t>
            </a:r>
          </a:p>
        </p:txBody>
      </p:sp>
      <p:sp>
        <p:nvSpPr>
          <p:cNvPr id="8" name="Platshållare för bildnummer 5">
            <a:extLst>
              <a:ext uri="{FF2B5EF4-FFF2-40B4-BE49-F238E27FC236}">
                <a16:creationId xmlns:a16="http://schemas.microsoft.com/office/drawing/2014/main" id="{CA990386-65FC-4CF5-85D8-6A61377174F0}"/>
              </a:ext>
            </a:extLst>
          </p:cNvPr>
          <p:cNvSpPr>
            <a:spLocks noGrp="1"/>
          </p:cNvSpPr>
          <p:nvPr>
            <p:ph type="sldNum" sz="quarter" idx="4"/>
          </p:nvPr>
        </p:nvSpPr>
        <p:spPr>
          <a:xfrm>
            <a:off x="6516100" y="4458289"/>
            <a:ext cx="2057400" cy="170528"/>
          </a:xfrm>
          <a:prstGeom prst="rect">
            <a:avLst/>
          </a:prstGeom>
        </p:spPr>
        <p:txBody>
          <a:bodyPr vert="horz" lIns="91440" tIns="45720" rIns="0" bIns="45720" rtlCol="0" anchor="ctr"/>
          <a:lstStyle>
            <a:lvl1pPr algn="r">
              <a:defRPr sz="800">
                <a:solidFill>
                  <a:schemeClr val="tx1"/>
                </a:solidFill>
                <a:latin typeface="+mj-lt"/>
              </a:defRPr>
            </a:lvl1pPr>
          </a:lstStyle>
          <a:p>
            <a:fld id="{C33E184C-9E29-44F3-8FBE-7184A8EC35F2}" type="slidenum">
              <a:rPr lang="sv-SE" smtClean="0"/>
              <a:pPr/>
              <a:t>‹#›</a:t>
            </a:fld>
            <a:endParaRPr lang="sv-SE"/>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9" r:id="rId8"/>
    <p:sldLayoutId id="2147483670" r:id="rId9"/>
    <p:sldLayoutId id="2147483671" r:id="rId10"/>
    <p:sldLayoutId id="2147483666" r:id="rId11"/>
    <p:sldLayoutId id="2147483668" r:id="rId12"/>
    <p:sldLayoutId id="2147483667" r:id="rId13"/>
  </p:sldLayoutIdLst>
  <p:hf hd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chemeClr val="accent5"/>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E8A51-7E86-ECBF-8E1B-A29708165AB1}"/>
            </a:ext>
          </a:extLst>
        </p:cNvPr>
        <p:cNvGrpSpPr/>
        <p:nvPr/>
      </p:nvGrpSpPr>
      <p:grpSpPr>
        <a:xfrm>
          <a:off x="0" y="0"/>
          <a:ext cx="0" cy="0"/>
          <a:chOff x="0" y="0"/>
          <a:chExt cx="0" cy="0"/>
        </a:xfrm>
      </p:grpSpPr>
      <p:graphicFrame>
        <p:nvGraphicFramePr>
          <p:cNvPr id="3" name="Tabell 2">
            <a:extLst>
              <a:ext uri="{FF2B5EF4-FFF2-40B4-BE49-F238E27FC236}">
                <a16:creationId xmlns:a16="http://schemas.microsoft.com/office/drawing/2014/main" id="{9E2742C0-8CB4-4B25-D04A-C292CA969805}"/>
              </a:ext>
            </a:extLst>
          </p:cNvPr>
          <p:cNvGraphicFramePr>
            <a:graphicFrameLocks noGrp="1"/>
          </p:cNvGraphicFramePr>
          <p:nvPr>
            <p:extLst>
              <p:ext uri="{D42A27DB-BD31-4B8C-83A1-F6EECF244321}">
                <p14:modId xmlns:p14="http://schemas.microsoft.com/office/powerpoint/2010/main" val="941793033"/>
              </p:ext>
            </p:extLst>
          </p:nvPr>
        </p:nvGraphicFramePr>
        <p:xfrm>
          <a:off x="0" y="0"/>
          <a:ext cx="9144000" cy="12707684"/>
        </p:xfrm>
        <a:graphic>
          <a:graphicData uri="http://schemas.openxmlformats.org/drawingml/2006/table">
            <a:tbl>
              <a:tblPr firstRow="1" bandRow="1">
                <a:tableStyleId>{93296810-A885-4BE3-A3E7-6D5BEEA58F35}</a:tableStyleId>
              </a:tblPr>
              <a:tblGrid>
                <a:gridCol w="4572000">
                  <a:extLst>
                    <a:ext uri="{9D8B030D-6E8A-4147-A177-3AD203B41FA5}">
                      <a16:colId xmlns:a16="http://schemas.microsoft.com/office/drawing/2014/main" val="625466187"/>
                    </a:ext>
                  </a:extLst>
                </a:gridCol>
                <a:gridCol w="4572000">
                  <a:extLst>
                    <a:ext uri="{9D8B030D-6E8A-4147-A177-3AD203B41FA5}">
                      <a16:colId xmlns:a16="http://schemas.microsoft.com/office/drawing/2014/main" val="803332659"/>
                    </a:ext>
                  </a:extLst>
                </a:gridCol>
              </a:tblGrid>
              <a:tr h="318095">
                <a:tc>
                  <a:txBody>
                    <a:bodyPr/>
                    <a:lstStyle/>
                    <a:p>
                      <a:r>
                        <a:rPr lang="sv-SE" sz="1100"/>
                        <a:t>Gamla stadgar</a:t>
                      </a:r>
                    </a:p>
                  </a:txBody>
                  <a:tcPr/>
                </a:tc>
                <a:tc>
                  <a:txBody>
                    <a:bodyPr/>
                    <a:lstStyle/>
                    <a:p>
                      <a:r>
                        <a:rPr lang="sv-SE" sz="1100"/>
                        <a:t>Nya stadgar</a:t>
                      </a:r>
                    </a:p>
                  </a:txBody>
                  <a:tcPr/>
                </a:tc>
                <a:extLst>
                  <a:ext uri="{0D108BD9-81ED-4DB2-BD59-A6C34878D82A}">
                    <a16:rowId xmlns:a16="http://schemas.microsoft.com/office/drawing/2014/main" val="3263463809"/>
                  </a:ext>
                </a:extLst>
              </a:tr>
              <a:tr h="1141401">
                <a:tc>
                  <a:txBody>
                    <a:bodyPr/>
                    <a:lstStyle/>
                    <a:p>
                      <a:pPr fontAlgn="base"/>
                      <a:r>
                        <a:rPr lang="sv-SE" sz="1400" b="1" i="0" u="none" strike="noStrike" cap="none" dirty="0">
                          <a:solidFill>
                            <a:schemeClr val="dk1"/>
                          </a:solidFill>
                          <a:effectLst/>
                          <a:latin typeface="+mn-lt"/>
                          <a:ea typeface="+mn-ea"/>
                          <a:cs typeface="+mn-cs"/>
                          <a:sym typeface="Arial"/>
                        </a:rPr>
                        <a:t>§1 Målsättning</a:t>
                      </a:r>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Föreningens verksamhet syftar till att främja forskning om alkohol och andra beroendeframkallande medel i Sverige genom: att verka för en vetenskaplig syn på alkohol- och narkotikabrukets konsekvenser för individ och samhälle, att förmedla kontakter och information mellan forskare såväl inom som mellan olika discipliner och på såväl nationell som internationell nivå, att verka för en samordning och kontinuitet i forskningen samt tillvarata och bevaka forskningsintressen, </a:t>
                      </a:r>
                    </a:p>
                    <a:p>
                      <a:pPr fontAlgn="base"/>
                      <a:r>
                        <a:rPr lang="sv-SE" sz="1400" b="0" i="0" u="none" strike="noStrike" cap="none" dirty="0">
                          <a:solidFill>
                            <a:schemeClr val="dk1"/>
                          </a:solidFill>
                          <a:effectLst/>
                          <a:latin typeface="+mn-lt"/>
                          <a:ea typeface="+mn-ea"/>
                          <a:cs typeface="+mn-cs"/>
                          <a:sym typeface="Arial"/>
                        </a:rPr>
                        <a:t>att stimulera till tvärvetenskaplig forskning, att stimulera nyrekrytering till forskningsområdet, att verka för att resultat av forskningen blir kända och vederhäftigt utnyttjade som underlag för diskussioner och beslut som rör forskning, information samt förebyggande och behandlande åtgärder, att verka för att lokal verksamhet bedrivs. </a:t>
                      </a:r>
                    </a:p>
                    <a:p>
                      <a:pPr fontAlgn="base"/>
                      <a:r>
                        <a:rPr lang="sv-SE" sz="1400" b="0" i="0" u="none" strike="noStrike" cap="none" dirty="0">
                          <a:solidFill>
                            <a:schemeClr val="dk1"/>
                          </a:solidFill>
                          <a:effectLst/>
                          <a:latin typeface="+mn-lt"/>
                          <a:ea typeface="+mn-ea"/>
                          <a:cs typeface="+mn-cs"/>
                          <a:sym typeface="Arial"/>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tc>
                  <a:txBody>
                    <a:bodyPr/>
                    <a:lstStyle/>
                    <a:p>
                      <a:pPr fontAlgn="base"/>
                      <a:r>
                        <a:rPr lang="sv-SE" sz="1400" b="1" i="0" u="none" strike="noStrike" cap="none" dirty="0">
                          <a:solidFill>
                            <a:schemeClr val="dk1"/>
                          </a:solidFill>
                          <a:effectLst/>
                          <a:latin typeface="+mn-lt"/>
                          <a:ea typeface="+mn-ea"/>
                          <a:cs typeface="+mn-cs"/>
                          <a:sym typeface="Arial"/>
                        </a:rPr>
                        <a:t>§1 Målsättning</a:t>
                      </a:r>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Föreningens verksamhet syftar till att främja forskning om alkohol, droger, spel samt annan beroendeproblematik i Sverige. </a:t>
                      </a:r>
                    </a:p>
                    <a:p>
                      <a:pPr fontAlgn="base"/>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Vi verkar för att: </a:t>
                      </a:r>
                    </a:p>
                    <a:p>
                      <a:pPr fontAlgn="base"/>
                      <a:r>
                        <a:rPr lang="sv-SE" sz="1400" b="0" i="0" u="none" strike="noStrike" cap="none" dirty="0">
                          <a:solidFill>
                            <a:schemeClr val="dk1"/>
                          </a:solidFill>
                          <a:effectLst/>
                          <a:latin typeface="+mn-lt"/>
                          <a:ea typeface="+mn-ea"/>
                          <a:cs typeface="+mn-cs"/>
                          <a:sym typeface="Arial"/>
                        </a:rPr>
                        <a:t>- främja en vetenskaplig syn på dessa områdens konsekvenser för individ och samhälle, </a:t>
                      </a:r>
                    </a:p>
                    <a:p>
                      <a:pPr fontAlgn="base"/>
                      <a:r>
                        <a:rPr lang="sv-SE" sz="1400" b="0" i="0" u="none" strike="noStrike" cap="none" dirty="0">
                          <a:solidFill>
                            <a:schemeClr val="dk1"/>
                          </a:solidFill>
                          <a:effectLst/>
                          <a:latin typeface="+mn-lt"/>
                          <a:ea typeface="+mn-ea"/>
                          <a:cs typeface="+mn-cs"/>
                          <a:sym typeface="Arial"/>
                        </a:rPr>
                        <a:t>- skapa plattformar för forskare att utbyta kunskap och samarbeta tvärvetenskapligt, </a:t>
                      </a:r>
                    </a:p>
                    <a:p>
                      <a:pPr fontAlgn="base"/>
                      <a:r>
                        <a:rPr lang="sv-SE" sz="1400" b="0" i="0" u="none" strike="noStrike" cap="none" dirty="0">
                          <a:solidFill>
                            <a:schemeClr val="dk1"/>
                          </a:solidFill>
                          <a:effectLst/>
                          <a:latin typeface="+mn-lt"/>
                          <a:ea typeface="+mn-ea"/>
                          <a:cs typeface="+mn-cs"/>
                          <a:sym typeface="Arial"/>
                        </a:rPr>
                        <a:t>- stödja samordning och kontinuitet inom forskning och tillvarata forskningsintressen, </a:t>
                      </a:r>
                    </a:p>
                    <a:p>
                      <a:pPr fontAlgn="base"/>
                      <a:r>
                        <a:rPr lang="sv-SE" sz="1400" b="0" i="0" u="none" strike="noStrike" cap="none" dirty="0">
                          <a:solidFill>
                            <a:schemeClr val="dk1"/>
                          </a:solidFill>
                          <a:effectLst/>
                          <a:latin typeface="+mn-lt"/>
                          <a:ea typeface="+mn-ea"/>
                          <a:cs typeface="+mn-cs"/>
                          <a:sym typeface="Arial"/>
                        </a:rPr>
                        <a:t>- främja nyrekrytering och spridning av forskningsresultat som kan bidra till informerade beslut inom preventivt och behandlande arbete. </a:t>
                      </a:r>
                    </a:p>
                    <a:p>
                      <a:pPr fontAlgn="base"/>
                      <a:r>
                        <a:rPr lang="sv-SE" sz="1400" b="0" i="0" u="none" strike="noStrike" cap="none" dirty="0">
                          <a:solidFill>
                            <a:schemeClr val="dk1"/>
                          </a:solidFill>
                          <a:effectLst/>
                          <a:latin typeface="+mn-lt"/>
                          <a:ea typeface="+mn-ea"/>
                          <a:cs typeface="+mn-cs"/>
                          <a:sym typeface="Arial"/>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641313180"/>
                  </a:ext>
                </a:extLst>
              </a:tr>
              <a:tr h="318095">
                <a:tc>
                  <a:txBody>
                    <a:bodyPr/>
                    <a:lstStyle/>
                    <a:p>
                      <a:pPr fontAlgn="base"/>
                      <a:r>
                        <a:rPr lang="sv-SE" sz="1400" b="1" i="0" u="none" strike="noStrike" cap="none" dirty="0">
                          <a:solidFill>
                            <a:schemeClr val="dk1"/>
                          </a:solidFill>
                          <a:effectLst/>
                          <a:latin typeface="+mn-lt"/>
                          <a:ea typeface="+mn-ea"/>
                          <a:cs typeface="+mn-cs"/>
                          <a:sym typeface="Arial"/>
                        </a:rPr>
                        <a:t>§2 Organisation </a:t>
                      </a:r>
                    </a:p>
                    <a:p>
                      <a:pPr fontAlgn="base"/>
                      <a:r>
                        <a:rPr lang="sv-SE" sz="1400" b="0" i="0" u="none" strike="noStrike" cap="none" dirty="0">
                          <a:solidFill>
                            <a:schemeClr val="dk1"/>
                          </a:solidFill>
                          <a:effectLst/>
                          <a:latin typeface="+mn-lt"/>
                          <a:ea typeface="+mn-ea"/>
                          <a:cs typeface="+mn-cs"/>
                          <a:sym typeface="Arial"/>
                        </a:rPr>
                        <a:t>Föreningen är en riksförening och leds av en styrelse som utses av årsmötet. Inom </a:t>
                      </a:r>
                    </a:p>
                    <a:p>
                      <a:pPr fontAlgn="base"/>
                      <a:r>
                        <a:rPr lang="sv-SE" sz="1400" b="0" i="0" u="none" strike="noStrike" cap="none" dirty="0">
                          <a:solidFill>
                            <a:schemeClr val="dk1"/>
                          </a:solidFill>
                          <a:effectLst/>
                          <a:latin typeface="+mn-lt"/>
                          <a:ea typeface="+mn-ea"/>
                          <a:cs typeface="+mn-cs"/>
                          <a:sym typeface="Arial"/>
                        </a:rPr>
                        <a:t>föreningen finns lokalavdelningar. Beslut om var lokalavdelningar skall bildas fattas </a:t>
                      </a:r>
                    </a:p>
                    <a:p>
                      <a:pPr fontAlgn="base"/>
                      <a:r>
                        <a:rPr lang="sv-SE" sz="1400" b="0" i="0" u="none" strike="noStrike" cap="none" dirty="0">
                          <a:solidFill>
                            <a:schemeClr val="dk1"/>
                          </a:solidFill>
                          <a:effectLst/>
                          <a:latin typeface="+mn-lt"/>
                          <a:ea typeface="+mn-ea"/>
                          <a:cs typeface="+mn-cs"/>
                          <a:sym typeface="Arial"/>
                        </a:rPr>
                        <a:t>av föreningens styrelse. Den löpande verksamheten leds av föreningens ordförande i </a:t>
                      </a:r>
                    </a:p>
                    <a:p>
                      <a:pPr fontAlgn="base"/>
                      <a:r>
                        <a:rPr lang="sv-SE" sz="1400" b="0" i="0" u="none" strike="noStrike" cap="none" dirty="0">
                          <a:solidFill>
                            <a:schemeClr val="dk1"/>
                          </a:solidFill>
                          <a:effectLst/>
                          <a:latin typeface="+mn-lt"/>
                          <a:ea typeface="+mn-ea"/>
                          <a:cs typeface="+mn-cs"/>
                          <a:sym typeface="Arial"/>
                        </a:rPr>
                        <a:t>samråd med styrelsen.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tc>
                  <a:txBody>
                    <a:bodyPr/>
                    <a:lstStyle/>
                    <a:p>
                      <a:pPr fontAlgn="base"/>
                      <a:r>
                        <a:rPr lang="sv-SE" sz="1400" b="1" i="0" u="none" strike="noStrike" cap="none" dirty="0">
                          <a:solidFill>
                            <a:schemeClr val="dk1"/>
                          </a:solidFill>
                          <a:effectLst/>
                          <a:latin typeface="+mn-lt"/>
                          <a:ea typeface="+mn-ea"/>
                          <a:cs typeface="+mn-cs"/>
                          <a:sym typeface="Arial"/>
                        </a:rPr>
                        <a:t>§2 Organisation</a:t>
                      </a:r>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 Föreningen är en riksförening och leds av en styrelse som utses av årsmötet. Inom föreningen finns lokalavdelningar. Beslut om var lokalavdelningar skall bildas fattas av föreningens styrelse. Föreningen uppmuntrar regionala nätverk och samarbeten.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b="1" u="none"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03620830"/>
                  </a:ext>
                </a:extLst>
              </a:tr>
              <a:tr h="1141401">
                <a:tc>
                  <a:txBody>
                    <a:bodyPr/>
                    <a:lstStyle/>
                    <a:p>
                      <a:pPr fontAlgn="base"/>
                      <a:r>
                        <a:rPr lang="sv-SE" sz="1400" b="1" i="0" u="none" strike="noStrike" cap="none" dirty="0">
                          <a:solidFill>
                            <a:schemeClr val="dk1"/>
                          </a:solidFill>
                          <a:effectLst/>
                          <a:latin typeface="+mn-lt"/>
                          <a:ea typeface="+mn-ea"/>
                          <a:cs typeface="+mn-cs"/>
                          <a:sym typeface="Arial"/>
                        </a:rPr>
                        <a:t>§ 3 Medlem</a:t>
                      </a:r>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 Föreningen är i första hand en organisation för alkohol- och drogforskare. Även personer som är aktiva professionella informatörer i alkohol- och drogfrågor eller som av annan särskild anledning har professionellt intresse av att följa den aktuella utvecklingen inom alkohol- och drogforskningen, skall ha möjlighet att bli medlemmar. Medlemskap erhålles efter beslut av föreningens styrelse. Härvid erhålls medlemskap i riksföreningen såväl som tillhörighet till lokalavdelning. Ansökan om medlemskap skall stödjas av två medlemmar. Medlem skall erlägga den av årsmötet fastställda årsavgiften. Medlemskap i föreningen skall upphöra om medlem häftar i skuld för mer än ett årsavgifter. Beslut om detta fattas av styrelsen. Om synnerliga skäl föreligger kan styrelsen utesluta medlem även av annan anledning. Vid uteslutning kan vederbörande vädja till ordinarie årsmöte om beslutets upphävande.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tc>
                  <a:txBody>
                    <a:bodyPr/>
                    <a:lstStyle/>
                    <a:p>
                      <a:pPr fontAlgn="base"/>
                      <a:r>
                        <a:rPr lang="sv-SE" sz="1400" b="1" i="0" u="none" strike="noStrike" cap="none" dirty="0">
                          <a:solidFill>
                            <a:schemeClr val="dk1"/>
                          </a:solidFill>
                          <a:effectLst/>
                          <a:latin typeface="+mn-lt"/>
                          <a:ea typeface="+mn-ea"/>
                          <a:cs typeface="+mn-cs"/>
                          <a:sym typeface="Arial"/>
                        </a:rPr>
                        <a:t>§ 3 Medlem</a:t>
                      </a:r>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 Föreningen är i första hand en organisation för forskare inom fälten alkohol, droger, spel och annan beroendeproblematik. Även personer med ett professionellt fokus inom dessa områden kan ansöka om medlemskap. Ansökan om medlemskap prövas av föreningens styrelse och ska stödjas av två befintliga medlemmar. Godkända medlemmar blir del av både riksföreningen och en lokalavdelning.  </a:t>
                      </a:r>
                      <a:br>
                        <a:rPr lang="sv-SE" sz="1400" b="0" i="0" u="none" strike="noStrike" cap="none" dirty="0">
                          <a:solidFill>
                            <a:schemeClr val="dk1"/>
                          </a:solidFill>
                          <a:effectLst/>
                          <a:latin typeface="+mn-lt"/>
                          <a:ea typeface="+mn-ea"/>
                          <a:cs typeface="+mn-cs"/>
                          <a:sym typeface="Arial"/>
                        </a:rPr>
                      </a:br>
                      <a:r>
                        <a:rPr lang="sv-SE" sz="1400" b="0" i="0" u="none" strike="noStrike" cap="none" dirty="0">
                          <a:solidFill>
                            <a:schemeClr val="dk1"/>
                          </a:solidFill>
                          <a:effectLst/>
                          <a:latin typeface="+mn-lt"/>
                          <a:ea typeface="+mn-ea"/>
                          <a:cs typeface="+mn-cs"/>
                          <a:sym typeface="Arial"/>
                        </a:rPr>
                        <a:t>Medlemmar ska betala den årsavgift som fastställs av årsmötet. Medlemskapet upphör om avgiften inte betalas. Styrelsen kan även besluta om uteslutning av medlem om synnerliga skäl föreligger. Ett sådant beslut kan överklagas till ordinarie årsmöte. </a:t>
                      </a:r>
                      <a:br>
                        <a:rPr lang="sv-SE" sz="1400" b="0" i="0" u="none" strike="noStrike" cap="none" dirty="0">
                          <a:solidFill>
                            <a:schemeClr val="dk1"/>
                          </a:solidFill>
                          <a:effectLst/>
                          <a:latin typeface="+mn-lt"/>
                          <a:ea typeface="+mn-ea"/>
                          <a:cs typeface="+mn-cs"/>
                          <a:sym typeface="Arial"/>
                        </a:rPr>
                      </a:br>
                      <a:r>
                        <a:rPr lang="sv-SE" sz="1400" b="0" i="0" u="none" strike="noStrike" cap="none" dirty="0">
                          <a:solidFill>
                            <a:schemeClr val="dk1"/>
                          </a:solidFill>
                          <a:effectLst/>
                          <a:latin typeface="+mn-lt"/>
                          <a:ea typeface="+mn-ea"/>
                          <a:cs typeface="+mn-cs"/>
                          <a:sym typeface="Arial"/>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579976374"/>
                  </a:ext>
                </a:extLst>
              </a:tr>
              <a:tr h="2224509">
                <a:tc>
                  <a:txBody>
                    <a:bodyPr/>
                    <a:lstStyle/>
                    <a:p>
                      <a:pPr fontAlgn="base"/>
                      <a:r>
                        <a:rPr lang="sv-SE" sz="1400" b="1" i="0" u="none" strike="noStrike" cap="none" dirty="0">
                          <a:solidFill>
                            <a:schemeClr val="dk1"/>
                          </a:solidFill>
                          <a:effectLst/>
                          <a:latin typeface="+mn-lt"/>
                          <a:ea typeface="+mn-ea"/>
                          <a:cs typeface="+mn-cs"/>
                          <a:sym typeface="Arial"/>
                        </a:rPr>
                        <a:t>§ 4 Hedersmedlem</a:t>
                      </a:r>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Varje medlem äger rätt att till styrelsen inlämna motiverat förslag till hedersmedlem. Tillhedersmedlem kan utses person som gjort särskilt förtjänstfulla insatser inom föreningens intresseområde. Styrelsen utnämner hedersmedlem. Full enighet krävs bland styrelseledamöterna.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tc>
                  <a:txBody>
                    <a:bodyPr/>
                    <a:lstStyle/>
                    <a:p>
                      <a:pPr fontAlgn="base"/>
                      <a:r>
                        <a:rPr lang="sv-SE" sz="1400" b="1" i="0" u="none" strike="noStrike" cap="none" dirty="0">
                          <a:solidFill>
                            <a:schemeClr val="dk1"/>
                          </a:solidFill>
                          <a:effectLst/>
                          <a:latin typeface="+mn-lt"/>
                          <a:ea typeface="+mn-ea"/>
                          <a:cs typeface="+mn-cs"/>
                          <a:sym typeface="Arial"/>
                        </a:rPr>
                        <a:t>§ 4 Hedersmedlem</a:t>
                      </a:r>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 Varje medlem äger rätt att till styrelsen inlämna motiverat förslag till hedersmedlem. </a:t>
                      </a:r>
                    </a:p>
                    <a:p>
                      <a:pPr fontAlgn="base"/>
                      <a:r>
                        <a:rPr lang="sv-SE" sz="1400" b="0" i="0" u="none" strike="noStrike" cap="none" dirty="0">
                          <a:solidFill>
                            <a:schemeClr val="dk1"/>
                          </a:solidFill>
                          <a:effectLst/>
                          <a:latin typeface="+mn-lt"/>
                          <a:ea typeface="+mn-ea"/>
                          <a:cs typeface="+mn-cs"/>
                          <a:sym typeface="Arial"/>
                        </a:rPr>
                        <a:t>Styrelsen kan utnämna hedersmedlemmar som gjort särskilt förtjänstfulla insatser inom föreningens intresseområde. </a:t>
                      </a:r>
                    </a:p>
                    <a:p>
                      <a:pPr fontAlgn="base"/>
                      <a:r>
                        <a:rPr lang="sv-SE" sz="1400" b="0" i="0" u="none" strike="noStrike" cap="none" dirty="0">
                          <a:solidFill>
                            <a:schemeClr val="dk1"/>
                          </a:solidFill>
                          <a:effectLst/>
                          <a:latin typeface="+mn-lt"/>
                          <a:ea typeface="+mn-ea"/>
                          <a:cs typeface="+mn-cs"/>
                          <a:sym typeface="Arial"/>
                        </a:rPr>
                        <a:t>Full enighet krävs bland styrelseledamöterna gällande inval.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437260738"/>
                  </a:ext>
                </a:extLst>
              </a:tr>
            </a:tbl>
          </a:graphicData>
        </a:graphic>
      </p:graphicFrame>
    </p:spTree>
    <p:extLst>
      <p:ext uri="{BB962C8B-B14F-4D97-AF65-F5344CB8AC3E}">
        <p14:creationId xmlns:p14="http://schemas.microsoft.com/office/powerpoint/2010/main" val="3419962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73AD5-BB5A-7194-AC14-715D5D105062}"/>
            </a:ext>
          </a:extLst>
        </p:cNvPr>
        <p:cNvGrpSpPr/>
        <p:nvPr/>
      </p:nvGrpSpPr>
      <p:grpSpPr>
        <a:xfrm>
          <a:off x="0" y="0"/>
          <a:ext cx="0" cy="0"/>
          <a:chOff x="0" y="0"/>
          <a:chExt cx="0" cy="0"/>
        </a:xfrm>
      </p:grpSpPr>
      <p:graphicFrame>
        <p:nvGraphicFramePr>
          <p:cNvPr id="3" name="Tabell 2">
            <a:extLst>
              <a:ext uri="{FF2B5EF4-FFF2-40B4-BE49-F238E27FC236}">
                <a16:creationId xmlns:a16="http://schemas.microsoft.com/office/drawing/2014/main" id="{9D5316B9-CC2D-1F74-B91A-D0AE51A77081}"/>
              </a:ext>
            </a:extLst>
          </p:cNvPr>
          <p:cNvGraphicFramePr>
            <a:graphicFrameLocks noGrp="1"/>
          </p:cNvGraphicFramePr>
          <p:nvPr>
            <p:extLst>
              <p:ext uri="{D42A27DB-BD31-4B8C-83A1-F6EECF244321}">
                <p14:modId xmlns:p14="http://schemas.microsoft.com/office/powerpoint/2010/main" val="2793920488"/>
              </p:ext>
            </p:extLst>
          </p:nvPr>
        </p:nvGraphicFramePr>
        <p:xfrm>
          <a:off x="0" y="0"/>
          <a:ext cx="9144000" cy="16502975"/>
        </p:xfrm>
        <a:graphic>
          <a:graphicData uri="http://schemas.openxmlformats.org/drawingml/2006/table">
            <a:tbl>
              <a:tblPr firstRow="1" bandRow="1">
                <a:tableStyleId>{93296810-A885-4BE3-A3E7-6D5BEEA58F35}</a:tableStyleId>
              </a:tblPr>
              <a:tblGrid>
                <a:gridCol w="4572000">
                  <a:extLst>
                    <a:ext uri="{9D8B030D-6E8A-4147-A177-3AD203B41FA5}">
                      <a16:colId xmlns:a16="http://schemas.microsoft.com/office/drawing/2014/main" val="625466187"/>
                    </a:ext>
                  </a:extLst>
                </a:gridCol>
                <a:gridCol w="4572000">
                  <a:extLst>
                    <a:ext uri="{9D8B030D-6E8A-4147-A177-3AD203B41FA5}">
                      <a16:colId xmlns:a16="http://schemas.microsoft.com/office/drawing/2014/main" val="803332659"/>
                    </a:ext>
                  </a:extLst>
                </a:gridCol>
              </a:tblGrid>
              <a:tr h="318095">
                <a:tc>
                  <a:txBody>
                    <a:bodyPr/>
                    <a:lstStyle/>
                    <a:p>
                      <a:r>
                        <a:rPr lang="sv-SE" sz="1100"/>
                        <a:t>Gamla stadgar</a:t>
                      </a:r>
                    </a:p>
                  </a:txBody>
                  <a:tcPr/>
                </a:tc>
                <a:tc>
                  <a:txBody>
                    <a:bodyPr/>
                    <a:lstStyle/>
                    <a:p>
                      <a:r>
                        <a:rPr lang="sv-SE" sz="1100"/>
                        <a:t>Nya stadgar</a:t>
                      </a:r>
                    </a:p>
                  </a:txBody>
                  <a:tcPr/>
                </a:tc>
                <a:extLst>
                  <a:ext uri="{0D108BD9-81ED-4DB2-BD59-A6C34878D82A}">
                    <a16:rowId xmlns:a16="http://schemas.microsoft.com/office/drawing/2014/main" val="3263463809"/>
                  </a:ext>
                </a:extLst>
              </a:tr>
              <a:tr h="1141401">
                <a:tc>
                  <a:txBody>
                    <a:bodyPr/>
                    <a:lstStyle/>
                    <a:p>
                      <a:pPr fontAlgn="base"/>
                      <a:r>
                        <a:rPr lang="sv-SE" sz="1400" b="1" i="0" u="none" strike="noStrike" cap="none" dirty="0">
                          <a:solidFill>
                            <a:schemeClr val="dk1"/>
                          </a:solidFill>
                          <a:effectLst/>
                          <a:latin typeface="+mn-lt"/>
                          <a:ea typeface="+mn-ea"/>
                          <a:cs typeface="+mn-cs"/>
                          <a:sym typeface="Arial"/>
                        </a:rPr>
                        <a:t>§ 5 Styrelse</a:t>
                      </a:r>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 Styrelsen skall vara allsidigt sammansatt och bestå av minst sju ledamöter och minst sju suppleanter. Samtliga styrelsemedlemmar utses på årsmötet och väljs bland medlemmar. Av ledamöterna skall åtminstone en vara samhälls- eller beteendevetenskaplig forskare, en medicinsk eller biologisk forskare. Styrelsen skall ha forskarmajoritet och ordföranden och vice ordföranden skall vara forskare. Med allsidigt sammansatt styrelse avses inte den partipolitiska eller alkohol- och drogpolitiska hemvisten utan man bör försöka se till att de olika vetenskapliga disciplinerna och samtliga lokalavdelningar blir representerade, både bland ordinarie ledamöter och suppleanter. Styrelseledamot väljs av årsmötet för en 2-årsperiod med möjlighet till omval högst två gånger. Till varje ordinarie ledamot utses en personlig suppleant. Efter att ha varit utanför styrelsen en mandatperiod kan återval ske. Även ordföranden väljs på två år. Om denne redan suttit i styrelsen under ett år av en mandatperiod så anses vederbörande i och med valet till ordförande å </a:t>
                      </a:r>
                      <a:r>
                        <a:rPr lang="sv-SE" sz="1400" b="0" i="0" u="none" strike="noStrike" cap="none" dirty="0" err="1">
                          <a:solidFill>
                            <a:schemeClr val="dk1"/>
                          </a:solidFill>
                          <a:effectLst/>
                          <a:latin typeface="+mn-lt"/>
                          <a:ea typeface="+mn-ea"/>
                          <a:cs typeface="+mn-cs"/>
                          <a:sym typeface="Arial"/>
                        </a:rPr>
                        <a:t>nyo</a:t>
                      </a:r>
                      <a:r>
                        <a:rPr lang="sv-SE" sz="1400" b="0" i="0" u="none" strike="noStrike" cap="none" dirty="0">
                          <a:solidFill>
                            <a:schemeClr val="dk1"/>
                          </a:solidFill>
                          <a:effectLst/>
                          <a:latin typeface="+mn-lt"/>
                          <a:ea typeface="+mn-ea"/>
                          <a:cs typeface="+mn-cs"/>
                          <a:sym typeface="Arial"/>
                        </a:rPr>
                        <a:t> påbörja samma 2- årsperiod. Motsvarande regel gäller även val till vice ordförande.  Styrelsen omväljs successivt så att cirka hälften väljs ena året och resten det andra.  Årsmötet utser ordförande och vice ordförande bland styrelsens ledamöter.  Styrelsen utser inom sig en sekreterare samt kassör och i övrigt vid behov andra befattningar.   </a:t>
                      </a:r>
                    </a:p>
                    <a:p>
                      <a:pPr fontAlgn="base"/>
                      <a:r>
                        <a:rPr lang="sv-SE" sz="1400" b="0" i="0" u="none" strike="noStrike" cap="none" dirty="0">
                          <a:solidFill>
                            <a:schemeClr val="dk1"/>
                          </a:solidFill>
                          <a:effectLst/>
                          <a:latin typeface="+mn-lt"/>
                          <a:ea typeface="+mn-ea"/>
                          <a:cs typeface="+mn-cs"/>
                          <a:sym typeface="Arial"/>
                        </a:rPr>
                        <a:t>Styrelsen kan inom sig utse ett arbetsutskott, i vilket ordföranden, vice ordföranden och sekreteraren ingår. Styrelsen skall föra räkenskaper och upprätta balans- och resultaträkning. Räkenskapsåret skall omfatta perioden 1 oktober - 30 september.  Årsmötet beslutar om eventuella stipendieringar av ordförande, sekreterare, kassör och hemsidesansvarig. Stipendieringarna kan ske om föreningens ekonomi så tillåter och ordförandens arbetsinsats motiverar det. Beslut av årsmötet skall avse det gångna året.   </a:t>
                      </a:r>
                    </a:p>
                    <a:p>
                      <a:pPr fontAlgn="base"/>
                      <a:r>
                        <a:rPr lang="sv-SE" sz="1400" b="0" i="0" u="none" strike="noStrike" cap="none" dirty="0">
                          <a:solidFill>
                            <a:schemeClr val="dk1"/>
                          </a:solidFill>
                          <a:effectLst/>
                          <a:latin typeface="+mn-lt"/>
                          <a:ea typeface="+mn-ea"/>
                          <a:cs typeface="+mn-cs"/>
                          <a:sym typeface="Arial"/>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0" i="0" u="none" strike="noStrike" cap="none" dirty="0">
                          <a:solidFill>
                            <a:schemeClr val="dk1"/>
                          </a:solidFill>
                          <a:effectLst/>
                          <a:latin typeface="+mn-lt"/>
                          <a:ea typeface="+mn-ea"/>
                          <a:cs typeface="+mn-cs"/>
                          <a:sym typeface="Arial"/>
                        </a:rPr>
                        <a:t>Inga ändringar: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641313180"/>
                  </a:ext>
                </a:extLst>
              </a:tr>
              <a:tr h="318095">
                <a:tc>
                  <a:txBody>
                    <a:bodyPr/>
                    <a:lstStyle/>
                    <a:p>
                      <a:pPr fontAlgn="base"/>
                      <a:r>
                        <a:rPr lang="sv-SE" sz="1400" b="1" i="0" u="none" strike="noStrike" cap="none" dirty="0">
                          <a:solidFill>
                            <a:schemeClr val="dk1"/>
                          </a:solidFill>
                          <a:effectLst/>
                          <a:latin typeface="+mn-lt"/>
                          <a:ea typeface="+mn-ea"/>
                          <a:cs typeface="+mn-cs"/>
                          <a:sym typeface="Arial"/>
                        </a:rPr>
                        <a:t>§ 6 Valberedning</a:t>
                      </a:r>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 Valberedningen skall vara allsidigt sammansatt (se §5:3) och väljas av årsmötet. Den skall bestå av minst tre personer, som utses bland medlemmarna. Ledamot väljs för tre år. Valberedningen väljs så att en ledamot byts ut varje år. Valberedningens förslag skall överlämnas till styrelsen minst tre (3) veckor före ordinarieårsmöte och skall biläggas kallelsen till årsmötet.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0" i="0" u="none" strike="noStrike" cap="none" dirty="0">
                          <a:solidFill>
                            <a:schemeClr val="dk1"/>
                          </a:solidFill>
                          <a:effectLst/>
                          <a:latin typeface="+mn-lt"/>
                          <a:ea typeface="+mn-ea"/>
                          <a:cs typeface="+mn-cs"/>
                          <a:sym typeface="Arial"/>
                        </a:rPr>
                        <a:t>Ingen ändring: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b="1" u="none"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03620830"/>
                  </a:ext>
                </a:extLst>
              </a:tr>
              <a:tr h="1141401">
                <a:tc>
                  <a:txBody>
                    <a:bodyPr/>
                    <a:lstStyle/>
                    <a:p>
                      <a:pPr fontAlgn="base"/>
                      <a:r>
                        <a:rPr lang="sv-SE" sz="1400" b="1" i="0" u="none" strike="noStrike" cap="none" dirty="0">
                          <a:solidFill>
                            <a:schemeClr val="dk1"/>
                          </a:solidFill>
                          <a:effectLst/>
                          <a:latin typeface="+mn-lt"/>
                          <a:ea typeface="+mn-ea"/>
                          <a:cs typeface="+mn-cs"/>
                          <a:sym typeface="Arial"/>
                        </a:rPr>
                        <a:t>§ 7 Kallelse till sammanträde, föredragningslista</a:t>
                      </a:r>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Kallelse till styrelsesammanträde, vilken skall innehålla uppgift om förekommande ärenden, skall vara både de ordinarie ledamöterna och suppleanterna tillhanda minst sju (7) dagar föresammanträdet. Ledamot, som är förhindrad att närvara, skall genast meddela detta dels tillordföranden och dels till sin personliga suppleant som därmed kallas att närvara i ledamotens ställe. Suppleant som ej tjänstgör i ledamots ställe äger rätt att närvara vid sammanträdet med yttranderätt men ej med rösträtt.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0" i="0" u="none" strike="noStrike" cap="none" dirty="0">
                          <a:solidFill>
                            <a:schemeClr val="dk1"/>
                          </a:solidFill>
                          <a:effectLst/>
                          <a:latin typeface="+mn-lt"/>
                          <a:ea typeface="+mn-ea"/>
                          <a:cs typeface="+mn-cs"/>
                          <a:sym typeface="Arial"/>
                        </a:rPr>
                        <a:t>Ingen ändring: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579976374"/>
                  </a:ext>
                </a:extLst>
              </a:tr>
              <a:tr h="2224509">
                <a:tc>
                  <a:txBody>
                    <a:bodyPr/>
                    <a:lstStyle/>
                    <a:p>
                      <a:pPr fontAlgn="base"/>
                      <a:r>
                        <a:rPr lang="sv-SE" sz="1400" b="1" i="0" u="none" strike="noStrike" cap="none" dirty="0">
                          <a:solidFill>
                            <a:schemeClr val="dk1"/>
                          </a:solidFill>
                          <a:effectLst/>
                          <a:latin typeface="+mn-lt"/>
                          <a:ea typeface="+mn-ea"/>
                          <a:cs typeface="+mn-cs"/>
                          <a:sym typeface="Arial"/>
                        </a:rPr>
                        <a:t>§ 8 Beslutsförhet, protokoll</a:t>
                      </a:r>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 Styrelsen är besluts för när kallelse skett i behörig ordning och minst halva antalet styrelseledamöter är närvarande. Styrelsen fattar beslut med enkel majoritet. Vid lika röstetal har ordföranden utslagsröst utom vid val, då lotten avgör. Utan att ha angivits i kallelsen får ärenden avgöras om minst två tredjedelar av styrelseledamöterna är närvarande och ense om beslutet. Den som deltagit i avgörandet av ärende kan avge reservation mot beslut. Sådan reservation skall avges före sammanträdets slut. Person som anses jävig i ett ärende äger inte rätt att deltaga i behandlingen av detta. Frågan om jävighet avgörs av styrelsen. Protokoll från styrelsesammanträden skall justeras av ordförande och en justeringsman, som utses på mötet.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0" i="0" u="none" strike="noStrike" cap="none" dirty="0">
                          <a:solidFill>
                            <a:schemeClr val="dk1"/>
                          </a:solidFill>
                          <a:effectLst/>
                          <a:latin typeface="+mn-lt"/>
                          <a:ea typeface="+mn-ea"/>
                          <a:cs typeface="+mn-cs"/>
                          <a:sym typeface="Arial"/>
                        </a:rPr>
                        <a:t>Ingen ändring: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437260738"/>
                  </a:ext>
                </a:extLst>
              </a:tr>
            </a:tbl>
          </a:graphicData>
        </a:graphic>
      </p:graphicFrame>
    </p:spTree>
    <p:extLst>
      <p:ext uri="{BB962C8B-B14F-4D97-AF65-F5344CB8AC3E}">
        <p14:creationId xmlns:p14="http://schemas.microsoft.com/office/powerpoint/2010/main" val="527671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CAD48A-C88B-BFC0-B1C7-8E87282F529D}"/>
            </a:ext>
          </a:extLst>
        </p:cNvPr>
        <p:cNvGrpSpPr/>
        <p:nvPr/>
      </p:nvGrpSpPr>
      <p:grpSpPr>
        <a:xfrm>
          <a:off x="0" y="0"/>
          <a:ext cx="0" cy="0"/>
          <a:chOff x="0" y="0"/>
          <a:chExt cx="0" cy="0"/>
        </a:xfrm>
      </p:grpSpPr>
      <p:graphicFrame>
        <p:nvGraphicFramePr>
          <p:cNvPr id="3" name="Tabell 2">
            <a:extLst>
              <a:ext uri="{FF2B5EF4-FFF2-40B4-BE49-F238E27FC236}">
                <a16:creationId xmlns:a16="http://schemas.microsoft.com/office/drawing/2014/main" id="{FE32EEE1-563D-05EB-4E3A-C9047433C672}"/>
              </a:ext>
            </a:extLst>
          </p:cNvPr>
          <p:cNvGraphicFramePr>
            <a:graphicFrameLocks noGrp="1"/>
          </p:cNvGraphicFramePr>
          <p:nvPr>
            <p:extLst>
              <p:ext uri="{D42A27DB-BD31-4B8C-83A1-F6EECF244321}">
                <p14:modId xmlns:p14="http://schemas.microsoft.com/office/powerpoint/2010/main" val="3696189613"/>
              </p:ext>
            </p:extLst>
          </p:nvPr>
        </p:nvGraphicFramePr>
        <p:xfrm>
          <a:off x="0" y="0"/>
          <a:ext cx="9144000" cy="14887004"/>
        </p:xfrm>
        <a:graphic>
          <a:graphicData uri="http://schemas.openxmlformats.org/drawingml/2006/table">
            <a:tbl>
              <a:tblPr firstRow="1" bandRow="1">
                <a:tableStyleId>{93296810-A885-4BE3-A3E7-6D5BEEA58F35}</a:tableStyleId>
              </a:tblPr>
              <a:tblGrid>
                <a:gridCol w="4572000">
                  <a:extLst>
                    <a:ext uri="{9D8B030D-6E8A-4147-A177-3AD203B41FA5}">
                      <a16:colId xmlns:a16="http://schemas.microsoft.com/office/drawing/2014/main" val="625466187"/>
                    </a:ext>
                  </a:extLst>
                </a:gridCol>
                <a:gridCol w="4572000">
                  <a:extLst>
                    <a:ext uri="{9D8B030D-6E8A-4147-A177-3AD203B41FA5}">
                      <a16:colId xmlns:a16="http://schemas.microsoft.com/office/drawing/2014/main" val="803332659"/>
                    </a:ext>
                  </a:extLst>
                </a:gridCol>
              </a:tblGrid>
              <a:tr h="318095">
                <a:tc>
                  <a:txBody>
                    <a:bodyPr/>
                    <a:lstStyle/>
                    <a:p>
                      <a:r>
                        <a:rPr lang="sv-SE" sz="1100"/>
                        <a:t>Gamla stadgar</a:t>
                      </a:r>
                    </a:p>
                  </a:txBody>
                  <a:tcPr/>
                </a:tc>
                <a:tc>
                  <a:txBody>
                    <a:bodyPr/>
                    <a:lstStyle/>
                    <a:p>
                      <a:r>
                        <a:rPr lang="sv-SE" sz="1100"/>
                        <a:t>Nya stadgar</a:t>
                      </a:r>
                    </a:p>
                  </a:txBody>
                  <a:tcPr/>
                </a:tc>
                <a:extLst>
                  <a:ext uri="{0D108BD9-81ED-4DB2-BD59-A6C34878D82A}">
                    <a16:rowId xmlns:a16="http://schemas.microsoft.com/office/drawing/2014/main" val="3263463809"/>
                  </a:ext>
                </a:extLst>
              </a:tr>
              <a:tr h="1141401">
                <a:tc>
                  <a:txBody>
                    <a:bodyPr/>
                    <a:lstStyle/>
                    <a:p>
                      <a:pPr fontAlgn="base"/>
                      <a:r>
                        <a:rPr lang="sv-SE" sz="1400" b="1" i="0" u="none" strike="noStrike" cap="none" dirty="0">
                          <a:solidFill>
                            <a:schemeClr val="dk1"/>
                          </a:solidFill>
                          <a:effectLst/>
                          <a:latin typeface="+mn-lt"/>
                          <a:ea typeface="+mn-ea"/>
                          <a:cs typeface="+mn-cs"/>
                          <a:sym typeface="Arial"/>
                        </a:rPr>
                        <a:t>§9 Årsmötet</a:t>
                      </a:r>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Ordinarie årsmöte skall hållas under hösten på tid och plats som styrelsen bestämmer. Styrelsen kan när den finner det erforderligt utlysa extra årsmöte. </a:t>
                      </a:r>
                    </a:p>
                    <a:p>
                      <a:pPr fontAlgn="base"/>
                      <a:r>
                        <a:rPr lang="sv-SE" sz="1400" b="0" i="0" u="none" strike="noStrike" cap="none" dirty="0">
                          <a:solidFill>
                            <a:schemeClr val="dk1"/>
                          </a:solidFill>
                          <a:effectLst/>
                          <a:latin typeface="+mn-lt"/>
                          <a:ea typeface="+mn-ea"/>
                          <a:cs typeface="+mn-cs"/>
                          <a:sym typeface="Arial"/>
                        </a:rPr>
                        <a:t>Till såväl ordinarie som extra årsmöte utsändes kallelse, vilken skall innehålla uppgift om förekommande ärenden, senast fjorton (14) dagar före mötet. Redovisningen av den lokala verksamheten skall ingå i föreningens årsredogörelse och skall behandlas på ordinarie årsmöte. Medlem kan genom motion väcka förslag rörande föreningens verksamhet. Motion som skall behandlas av ordinarie årsmöte skall vara styrelsen tillhanda senast sex (6) veckor före mötet. Styrelsen skall bereda inlämnade motioner och yttra sig om dem inför årsmötet. Vid ordinarie årsmöte skall följande ärenden behandlas: </a:t>
                      </a:r>
                    </a:p>
                    <a:p>
                      <a:pPr fontAlgn="base"/>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1.	Årsmötets behöriga utlysande </a:t>
                      </a:r>
                    </a:p>
                    <a:p>
                      <a:pPr fontAlgn="base"/>
                      <a:r>
                        <a:rPr lang="sv-SE" sz="1400" b="0" i="0" u="none" strike="noStrike" cap="none" dirty="0">
                          <a:solidFill>
                            <a:schemeClr val="dk1"/>
                          </a:solidFill>
                          <a:effectLst/>
                          <a:latin typeface="+mn-lt"/>
                          <a:ea typeface="+mn-ea"/>
                          <a:cs typeface="+mn-cs"/>
                          <a:sym typeface="Arial"/>
                        </a:rPr>
                        <a:t>2.	Val av ordförande för mötet </a:t>
                      </a:r>
                    </a:p>
                    <a:p>
                      <a:pPr fontAlgn="base"/>
                      <a:r>
                        <a:rPr lang="sv-SE" sz="1400" b="0" i="0" u="none" strike="noStrike" cap="none" dirty="0">
                          <a:solidFill>
                            <a:schemeClr val="dk1"/>
                          </a:solidFill>
                          <a:effectLst/>
                          <a:latin typeface="+mn-lt"/>
                          <a:ea typeface="+mn-ea"/>
                          <a:cs typeface="+mn-cs"/>
                          <a:sym typeface="Arial"/>
                        </a:rPr>
                        <a:t>3.	Val av sekreterare för mötet </a:t>
                      </a:r>
                    </a:p>
                    <a:p>
                      <a:pPr fontAlgn="base"/>
                      <a:r>
                        <a:rPr lang="sv-SE" sz="1400" b="0" i="0" u="none" strike="noStrike" cap="none" dirty="0">
                          <a:solidFill>
                            <a:schemeClr val="dk1"/>
                          </a:solidFill>
                          <a:effectLst/>
                          <a:latin typeface="+mn-lt"/>
                          <a:ea typeface="+mn-ea"/>
                          <a:cs typeface="+mn-cs"/>
                          <a:sym typeface="Arial"/>
                        </a:rPr>
                        <a:t>4.	Val av två justeringsmän </a:t>
                      </a:r>
                    </a:p>
                    <a:p>
                      <a:pPr fontAlgn="base"/>
                      <a:r>
                        <a:rPr lang="sv-SE" sz="1400" b="0" i="0" u="none" strike="noStrike" cap="none" dirty="0">
                          <a:solidFill>
                            <a:schemeClr val="dk1"/>
                          </a:solidFill>
                          <a:effectLst/>
                          <a:latin typeface="+mn-lt"/>
                          <a:ea typeface="+mn-ea"/>
                          <a:cs typeface="+mn-cs"/>
                          <a:sym typeface="Arial"/>
                        </a:rPr>
                        <a:t>5.	Styrelsens och revisorernas berättelser </a:t>
                      </a:r>
                    </a:p>
                    <a:p>
                      <a:pPr fontAlgn="base"/>
                      <a:r>
                        <a:rPr lang="sv-SE" sz="1400" b="0" i="0" u="none" strike="noStrike" cap="none" dirty="0">
                          <a:solidFill>
                            <a:schemeClr val="dk1"/>
                          </a:solidFill>
                          <a:effectLst/>
                          <a:latin typeface="+mn-lt"/>
                          <a:ea typeface="+mn-ea"/>
                          <a:cs typeface="+mn-cs"/>
                          <a:sym typeface="Arial"/>
                        </a:rPr>
                        <a:t>6.	Ansvarsfrihet för styrelsen </a:t>
                      </a:r>
                    </a:p>
                    <a:p>
                      <a:pPr fontAlgn="base"/>
                      <a:r>
                        <a:rPr lang="sv-SE" sz="1400" b="0" i="0" u="none" strike="noStrike" cap="none" dirty="0">
                          <a:solidFill>
                            <a:schemeClr val="dk1"/>
                          </a:solidFill>
                          <a:effectLst/>
                          <a:latin typeface="+mn-lt"/>
                          <a:ea typeface="+mn-ea"/>
                          <a:cs typeface="+mn-cs"/>
                          <a:sym typeface="Arial"/>
                        </a:rPr>
                        <a:t>7.	Framställningar från styrelsen och motioner från medlemmarna  </a:t>
                      </a:r>
                    </a:p>
                    <a:p>
                      <a:pPr fontAlgn="base"/>
                      <a:r>
                        <a:rPr lang="sv-SE" sz="1400" b="0" i="0" u="none" strike="noStrike" cap="none" dirty="0">
                          <a:solidFill>
                            <a:schemeClr val="dk1"/>
                          </a:solidFill>
                          <a:effectLst/>
                          <a:latin typeface="+mn-lt"/>
                          <a:ea typeface="+mn-ea"/>
                          <a:cs typeface="+mn-cs"/>
                          <a:sym typeface="Arial"/>
                        </a:rPr>
                        <a:t>8. 	Styrelsens förslag till inkomst- och utgiftsstat, årsavgift för medlemmarna, arvodering av ordförande </a:t>
                      </a:r>
                    </a:p>
                    <a:p>
                      <a:pPr fontAlgn="base"/>
                      <a:r>
                        <a:rPr lang="sv-SE" sz="1400" b="0" i="0" u="none" strike="noStrike" cap="none" dirty="0">
                          <a:solidFill>
                            <a:schemeClr val="dk1"/>
                          </a:solidFill>
                          <a:effectLst/>
                          <a:latin typeface="+mn-lt"/>
                          <a:ea typeface="+mn-ea"/>
                          <a:cs typeface="+mn-cs"/>
                          <a:sym typeface="Arial"/>
                        </a:rPr>
                        <a:t>9.	Val av styrelseledamöter och suppleanter </a:t>
                      </a:r>
                    </a:p>
                    <a:p>
                      <a:pPr fontAlgn="base"/>
                      <a:r>
                        <a:rPr lang="sv-SE" sz="1400" b="0" i="0" u="none" strike="noStrike" cap="none" dirty="0">
                          <a:solidFill>
                            <a:schemeClr val="dk1"/>
                          </a:solidFill>
                          <a:effectLst/>
                          <a:latin typeface="+mn-lt"/>
                          <a:ea typeface="+mn-ea"/>
                          <a:cs typeface="+mn-cs"/>
                          <a:sym typeface="Arial"/>
                        </a:rPr>
                        <a:t>10.	Val av valberedning </a:t>
                      </a:r>
                    </a:p>
                    <a:p>
                      <a:pPr fontAlgn="base"/>
                      <a:r>
                        <a:rPr lang="sv-SE" sz="1400" b="0" i="0" u="none" strike="noStrike" cap="none" dirty="0">
                          <a:solidFill>
                            <a:schemeClr val="dk1"/>
                          </a:solidFill>
                          <a:effectLst/>
                          <a:latin typeface="+mn-lt"/>
                          <a:ea typeface="+mn-ea"/>
                          <a:cs typeface="+mn-cs"/>
                          <a:sym typeface="Arial"/>
                        </a:rPr>
                        <a:t>11.	Val av revisorer och suppleanter </a:t>
                      </a:r>
                    </a:p>
                    <a:p>
                      <a:pPr fontAlgn="base"/>
                      <a:r>
                        <a:rPr lang="sv-SE" sz="1400" b="0" i="0" u="none" strike="noStrike" cap="none" dirty="0">
                          <a:solidFill>
                            <a:schemeClr val="dk1"/>
                          </a:solidFill>
                          <a:effectLst/>
                          <a:latin typeface="+mn-lt"/>
                          <a:ea typeface="+mn-ea"/>
                          <a:cs typeface="+mn-cs"/>
                          <a:sym typeface="Arial"/>
                        </a:rPr>
                        <a:t>12.	Nästa årsmöte: datum och plats, tema för forskarmöte, finansiering </a:t>
                      </a:r>
                    </a:p>
                    <a:p>
                      <a:pPr fontAlgn="base"/>
                      <a:r>
                        <a:rPr lang="sv-SE" sz="1400" b="0" i="0" u="none" strike="noStrike" cap="none" dirty="0">
                          <a:solidFill>
                            <a:schemeClr val="dk1"/>
                          </a:solidFill>
                          <a:effectLst/>
                          <a:latin typeface="+mn-lt"/>
                          <a:ea typeface="+mn-ea"/>
                          <a:cs typeface="+mn-cs"/>
                          <a:sym typeface="Arial"/>
                        </a:rPr>
                        <a:t>13.	Övriga ärenden </a:t>
                      </a:r>
                    </a:p>
                    <a:p>
                      <a:pPr fontAlgn="base"/>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Beslut fattas med enkel majoritet. Vid lika röstetal har ordföranden utslagsröst utom vid val, då lotten skiljer. På begäran skall sluten omröstning ske.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tc>
                  <a:txBody>
                    <a:bodyPr/>
                    <a:lstStyle/>
                    <a:p>
                      <a:pPr fontAlgn="base"/>
                      <a:r>
                        <a:rPr lang="sv-SE" sz="1400" b="1" i="0" u="none" strike="noStrike" cap="none" dirty="0">
                          <a:solidFill>
                            <a:schemeClr val="dk1"/>
                          </a:solidFill>
                          <a:effectLst/>
                          <a:latin typeface="+mn-lt"/>
                          <a:ea typeface="+mn-ea"/>
                          <a:cs typeface="+mn-cs"/>
                          <a:sym typeface="Arial"/>
                        </a:rPr>
                        <a:t>§9 Årsmötet</a:t>
                      </a:r>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 Årsmötet hålls årligen på en av styrelsen fastställd plats och tidpunkt. Styrelsen kan när den finner det erforderligt utlysa extra årsmöte. </a:t>
                      </a:r>
                    </a:p>
                    <a:p>
                      <a:pPr fontAlgn="base"/>
                      <a:r>
                        <a:rPr lang="sv-SE" sz="1400" b="0" i="0" u="none" strike="noStrike" cap="none" dirty="0">
                          <a:solidFill>
                            <a:schemeClr val="dk1"/>
                          </a:solidFill>
                          <a:effectLst/>
                          <a:latin typeface="+mn-lt"/>
                          <a:ea typeface="+mn-ea"/>
                          <a:cs typeface="+mn-cs"/>
                          <a:sym typeface="Arial"/>
                        </a:rPr>
                        <a:t>Till såväl ordinarie som extra årsmöte utsändes kallelse, vilken skall innehålla uppgift om förekommande ärenden, senast 14 dagar före mötet. Redovisningen av den lokala verksamheten skall ingå i föreningens årsredogörelse och skall behandlas på ordinarie årsmöte. Medlem kan genom motion väcka förslag rörande föreningens verksamhet. Motion som skall behandlas av ordinarie årsmöte skall vara styrelsen tillhanda senast sex veckor före mötet. Styrelsen skall bereda inlämnade motioner och yttra sig om dem inför årsmötet. Vid ordinarie årsmöte skall följande ärenden behandlas: </a:t>
                      </a:r>
                    </a:p>
                    <a:p>
                      <a:pPr fontAlgn="base"/>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1.	Årsmötets behöriga utlysande </a:t>
                      </a:r>
                    </a:p>
                    <a:p>
                      <a:pPr fontAlgn="base"/>
                      <a:r>
                        <a:rPr lang="sv-SE" sz="1400" b="0" i="0" u="none" strike="noStrike" cap="none" dirty="0">
                          <a:solidFill>
                            <a:schemeClr val="dk1"/>
                          </a:solidFill>
                          <a:effectLst/>
                          <a:latin typeface="+mn-lt"/>
                          <a:ea typeface="+mn-ea"/>
                          <a:cs typeface="+mn-cs"/>
                          <a:sym typeface="Arial"/>
                        </a:rPr>
                        <a:t>2.	Val av ordförande för mötet </a:t>
                      </a:r>
                    </a:p>
                    <a:p>
                      <a:pPr fontAlgn="base"/>
                      <a:r>
                        <a:rPr lang="sv-SE" sz="1400" b="0" i="0" u="none" strike="noStrike" cap="none" dirty="0">
                          <a:solidFill>
                            <a:schemeClr val="dk1"/>
                          </a:solidFill>
                          <a:effectLst/>
                          <a:latin typeface="+mn-lt"/>
                          <a:ea typeface="+mn-ea"/>
                          <a:cs typeface="+mn-cs"/>
                          <a:sym typeface="Arial"/>
                        </a:rPr>
                        <a:t>3.	Val av sekreterare för mötet </a:t>
                      </a:r>
                    </a:p>
                    <a:p>
                      <a:pPr fontAlgn="base"/>
                      <a:r>
                        <a:rPr lang="sv-SE" sz="1400" b="0" i="0" u="none" strike="noStrike" cap="none" dirty="0">
                          <a:solidFill>
                            <a:schemeClr val="dk1"/>
                          </a:solidFill>
                          <a:effectLst/>
                          <a:latin typeface="+mn-lt"/>
                          <a:ea typeface="+mn-ea"/>
                          <a:cs typeface="+mn-cs"/>
                          <a:sym typeface="Arial"/>
                        </a:rPr>
                        <a:t>4.	Val av två justeringsmän </a:t>
                      </a:r>
                    </a:p>
                    <a:p>
                      <a:pPr fontAlgn="base"/>
                      <a:r>
                        <a:rPr lang="sv-SE" sz="1400" b="0" i="0" u="none" strike="noStrike" cap="none" dirty="0">
                          <a:solidFill>
                            <a:schemeClr val="dk1"/>
                          </a:solidFill>
                          <a:effectLst/>
                          <a:latin typeface="+mn-lt"/>
                          <a:ea typeface="+mn-ea"/>
                          <a:cs typeface="+mn-cs"/>
                          <a:sym typeface="Arial"/>
                        </a:rPr>
                        <a:t>5.	Styrelsens och revisorernas berättelser </a:t>
                      </a:r>
                    </a:p>
                    <a:p>
                      <a:pPr fontAlgn="base"/>
                      <a:r>
                        <a:rPr lang="sv-SE" sz="1400" b="0" i="0" u="none" strike="noStrike" cap="none" dirty="0">
                          <a:solidFill>
                            <a:schemeClr val="dk1"/>
                          </a:solidFill>
                          <a:effectLst/>
                          <a:latin typeface="+mn-lt"/>
                          <a:ea typeface="+mn-ea"/>
                          <a:cs typeface="+mn-cs"/>
                          <a:sym typeface="Arial"/>
                        </a:rPr>
                        <a:t>6.	Ansvarsfrihet för styrelsen </a:t>
                      </a:r>
                    </a:p>
                    <a:p>
                      <a:pPr fontAlgn="base"/>
                      <a:r>
                        <a:rPr lang="sv-SE" sz="1400" b="0" i="0" u="none" strike="noStrike" cap="none" dirty="0">
                          <a:solidFill>
                            <a:schemeClr val="dk1"/>
                          </a:solidFill>
                          <a:effectLst/>
                          <a:latin typeface="+mn-lt"/>
                          <a:ea typeface="+mn-ea"/>
                          <a:cs typeface="+mn-cs"/>
                          <a:sym typeface="Arial"/>
                        </a:rPr>
                        <a:t>7.	Framställningar från styrelsen och motioner från medlemmarna  </a:t>
                      </a:r>
                    </a:p>
                    <a:p>
                      <a:pPr fontAlgn="base"/>
                      <a:r>
                        <a:rPr lang="sv-SE" sz="1400" b="0" i="0" u="none" strike="noStrike" cap="none" dirty="0">
                          <a:solidFill>
                            <a:schemeClr val="dk1"/>
                          </a:solidFill>
                          <a:effectLst/>
                          <a:latin typeface="+mn-lt"/>
                          <a:ea typeface="+mn-ea"/>
                          <a:cs typeface="+mn-cs"/>
                          <a:sym typeface="Arial"/>
                        </a:rPr>
                        <a:t>8. 	Styrelsens förslag till inkomst- och utgiftsstat, årsavgift för medlemmarna 	och stipendieringar </a:t>
                      </a:r>
                    </a:p>
                    <a:p>
                      <a:pPr fontAlgn="base"/>
                      <a:r>
                        <a:rPr lang="sv-SE" sz="1400" b="0" i="0" u="none" strike="noStrike" cap="none" dirty="0">
                          <a:solidFill>
                            <a:schemeClr val="dk1"/>
                          </a:solidFill>
                          <a:effectLst/>
                          <a:latin typeface="+mn-lt"/>
                          <a:ea typeface="+mn-ea"/>
                          <a:cs typeface="+mn-cs"/>
                          <a:sym typeface="Arial"/>
                        </a:rPr>
                        <a:t>9.	Val av styrelseledamöter och suppleanter </a:t>
                      </a:r>
                    </a:p>
                    <a:p>
                      <a:pPr fontAlgn="base"/>
                      <a:r>
                        <a:rPr lang="sv-SE" sz="1400" b="0" i="0" u="none" strike="noStrike" cap="none" dirty="0">
                          <a:solidFill>
                            <a:schemeClr val="dk1"/>
                          </a:solidFill>
                          <a:effectLst/>
                          <a:latin typeface="+mn-lt"/>
                          <a:ea typeface="+mn-ea"/>
                          <a:cs typeface="+mn-cs"/>
                          <a:sym typeface="Arial"/>
                        </a:rPr>
                        <a:t>10.	Val av valberedning </a:t>
                      </a:r>
                    </a:p>
                    <a:p>
                      <a:pPr fontAlgn="base"/>
                      <a:r>
                        <a:rPr lang="sv-SE" sz="1400" b="0" i="0" u="none" strike="noStrike" cap="none" dirty="0">
                          <a:solidFill>
                            <a:schemeClr val="dk1"/>
                          </a:solidFill>
                          <a:effectLst/>
                          <a:latin typeface="+mn-lt"/>
                          <a:ea typeface="+mn-ea"/>
                          <a:cs typeface="+mn-cs"/>
                          <a:sym typeface="Arial"/>
                        </a:rPr>
                        <a:t>11.	Val av revisorer och suppleanter </a:t>
                      </a:r>
                    </a:p>
                    <a:p>
                      <a:pPr fontAlgn="base"/>
                      <a:r>
                        <a:rPr lang="sv-SE" sz="1400" b="0" i="0" u="none" strike="noStrike" cap="none" dirty="0">
                          <a:solidFill>
                            <a:schemeClr val="dk1"/>
                          </a:solidFill>
                          <a:effectLst/>
                          <a:latin typeface="+mn-lt"/>
                          <a:ea typeface="+mn-ea"/>
                          <a:cs typeface="+mn-cs"/>
                          <a:sym typeface="Arial"/>
                        </a:rPr>
                        <a:t>12.	Nästa årsmöte: datum och plats, tema för forskarmöte, finansiering </a:t>
                      </a:r>
                    </a:p>
                    <a:p>
                      <a:pPr fontAlgn="base"/>
                      <a:r>
                        <a:rPr lang="sv-SE" sz="1400" b="0" i="0" u="none" strike="noStrike" cap="none" dirty="0">
                          <a:solidFill>
                            <a:schemeClr val="dk1"/>
                          </a:solidFill>
                          <a:effectLst/>
                          <a:latin typeface="+mn-lt"/>
                          <a:ea typeface="+mn-ea"/>
                          <a:cs typeface="+mn-cs"/>
                          <a:sym typeface="Arial"/>
                        </a:rPr>
                        <a:t>13.	Övriga ärenden </a:t>
                      </a:r>
                    </a:p>
                    <a:p>
                      <a:pPr fontAlgn="base"/>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Beslut fattas med enkel majoritet. Vid lika röstetal har ordföranden utslagsröst utom vid val, då lotten skiljer. På begäran skall sluten omröstning ske.  </a:t>
                      </a:r>
                      <a:br>
                        <a:rPr lang="sv-SE" sz="1400" b="0" i="0" u="none" strike="noStrike" cap="none" dirty="0">
                          <a:solidFill>
                            <a:schemeClr val="dk1"/>
                          </a:solidFill>
                          <a:effectLst/>
                          <a:latin typeface="+mn-lt"/>
                          <a:ea typeface="+mn-ea"/>
                          <a:cs typeface="+mn-cs"/>
                          <a:sym typeface="Arial"/>
                        </a:rPr>
                      </a:br>
                      <a:r>
                        <a:rPr lang="sv-SE" sz="1400" b="0" i="0" u="none" strike="noStrike" cap="none" dirty="0">
                          <a:solidFill>
                            <a:schemeClr val="dk1"/>
                          </a:solidFill>
                          <a:effectLst/>
                          <a:latin typeface="+mn-lt"/>
                          <a:ea typeface="+mn-ea"/>
                          <a:cs typeface="+mn-cs"/>
                          <a:sym typeface="Arial"/>
                        </a:rPr>
                        <a:t> </a:t>
                      </a:r>
                      <a:br>
                        <a:rPr lang="sv-SE" sz="1400" b="0" i="0" u="none" strike="noStrike" cap="none" dirty="0">
                          <a:solidFill>
                            <a:schemeClr val="dk1"/>
                          </a:solidFill>
                          <a:effectLst/>
                          <a:latin typeface="+mn-lt"/>
                          <a:ea typeface="+mn-ea"/>
                          <a:cs typeface="+mn-cs"/>
                          <a:sym typeface="Arial"/>
                        </a:rPr>
                      </a:br>
                      <a:r>
                        <a:rPr lang="sv-SE" sz="1400" b="0" i="0" u="none" strike="noStrike" cap="none" dirty="0">
                          <a:solidFill>
                            <a:schemeClr val="dk1"/>
                          </a:solidFill>
                          <a:effectLst/>
                          <a:latin typeface="+mn-lt"/>
                          <a:ea typeface="+mn-ea"/>
                          <a:cs typeface="+mn-cs"/>
                          <a:sym typeface="Arial"/>
                        </a:rPr>
                        <a:t>Årsmötet beslutar om eventuella stipendieringar. Stipendieringarna kan ske om föreningens ekonomi så tillåter. Beslut av årsmötet skall avse det gångna året.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641313180"/>
                  </a:ext>
                </a:extLst>
              </a:tr>
              <a:tr h="318095">
                <a:tc>
                  <a:txBody>
                    <a:bodyPr/>
                    <a:lstStyle/>
                    <a:p>
                      <a:pPr fontAlgn="base"/>
                      <a:r>
                        <a:rPr lang="sv-SE" sz="1400" b="1" i="0" u="none" strike="noStrike" cap="none" dirty="0">
                          <a:solidFill>
                            <a:schemeClr val="dk1"/>
                          </a:solidFill>
                          <a:effectLst/>
                          <a:latin typeface="+mn-lt"/>
                          <a:ea typeface="+mn-ea"/>
                          <a:cs typeface="+mn-cs"/>
                          <a:sym typeface="Arial"/>
                        </a:rPr>
                        <a:t>§ 10 Revisorer</a:t>
                      </a:r>
                      <a:r>
                        <a:rPr lang="sv-SE" sz="1400" b="0" i="0" u="none" strike="noStrike" cap="none" dirty="0">
                          <a:solidFill>
                            <a:schemeClr val="dk1"/>
                          </a:solidFill>
                          <a:effectLst/>
                          <a:latin typeface="+mn-lt"/>
                          <a:ea typeface="+mn-ea"/>
                          <a:cs typeface="+mn-cs"/>
                          <a:sym typeface="Arial"/>
                        </a:rPr>
                        <a:t> </a:t>
                      </a:r>
                    </a:p>
                    <a:p>
                      <a:pPr fontAlgn="base"/>
                      <a:r>
                        <a:rPr lang="sv-SE" sz="1400" b="0" i="0" u="none" strike="noStrike" cap="none" dirty="0">
                          <a:solidFill>
                            <a:schemeClr val="dk1"/>
                          </a:solidFill>
                          <a:effectLst/>
                          <a:latin typeface="+mn-lt"/>
                          <a:ea typeface="+mn-ea"/>
                          <a:cs typeface="+mn-cs"/>
                          <a:sym typeface="Arial"/>
                        </a:rPr>
                        <a:t>För granskning av styrelsens förvaltning utser ordinarie årsmöte årligen två revisorer och två suppleanter. Revisionsberättelse skall överlämnas till styrelsen minst tre (3) veckor före ordinarie årsmöte. Revisionsberättelsen skall biläggas kallelsen till årsmötet.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0" i="0" u="none" strike="noStrike" cap="none" dirty="0">
                          <a:solidFill>
                            <a:schemeClr val="dk1"/>
                          </a:solidFill>
                          <a:effectLst/>
                          <a:latin typeface="+mn-lt"/>
                          <a:ea typeface="+mn-ea"/>
                          <a:cs typeface="+mn-cs"/>
                          <a:sym typeface="Arial"/>
                        </a:rPr>
                        <a:t>Ingen ändring: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b="1" u="none"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03620830"/>
                  </a:ext>
                </a:extLst>
              </a:tr>
              <a:tr h="1141401">
                <a:tc>
                  <a:txBody>
                    <a:bodyPr/>
                    <a:lstStyle/>
                    <a:p>
                      <a:pPr fontAlgn="base"/>
                      <a:r>
                        <a:rPr lang="sv-SE" sz="1400" b="1" i="0" u="none" strike="noStrike" cap="none" dirty="0">
                          <a:solidFill>
                            <a:schemeClr val="dk1"/>
                          </a:solidFill>
                          <a:effectLst/>
                          <a:latin typeface="+mn-lt"/>
                          <a:ea typeface="+mn-ea"/>
                          <a:cs typeface="+mn-cs"/>
                          <a:sym typeface="Arial"/>
                        </a:rPr>
                        <a:t>§ 11 Finansiering </a:t>
                      </a:r>
                    </a:p>
                    <a:p>
                      <a:r>
                        <a:rPr lang="sv-SE" sz="1400" b="0" i="0" u="none" strike="noStrike" cap="none" dirty="0">
                          <a:solidFill>
                            <a:schemeClr val="dk1"/>
                          </a:solidFill>
                          <a:effectLst/>
                          <a:latin typeface="+mn-lt"/>
                          <a:ea typeface="+mn-ea"/>
                          <a:cs typeface="+mn-cs"/>
                          <a:sym typeface="Arial"/>
                        </a:rPr>
                        <a:t>Varje medlem betalar en årsavgift som fastställs av ordinarie årsmöte. Föreningens verksamhet kan även finansieras med andra medel om dessa kan erhållas utan andra förbehåll än sådana som är förenliga med målsättningen för föreningens verksamhet enligt §1</a:t>
                      </a:r>
                      <a:r>
                        <a:rPr lang="sv-SE" sz="1100" dirty="0">
                          <a:effectLst/>
                        </a:rPr>
                        <a:t> </a:t>
                      </a:r>
                      <a:endParaRPr lang="sv-SE"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0" i="0" u="none" strike="noStrike" cap="none" dirty="0">
                          <a:solidFill>
                            <a:schemeClr val="dk1"/>
                          </a:solidFill>
                          <a:effectLst/>
                          <a:latin typeface="+mn-lt"/>
                          <a:ea typeface="+mn-ea"/>
                          <a:cs typeface="+mn-cs"/>
                          <a:sym typeface="Arial"/>
                        </a:rPr>
                        <a:t>Ingen ändring: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579976374"/>
                  </a:ext>
                </a:extLst>
              </a:tr>
              <a:tr h="2224509">
                <a:tc>
                  <a:txBody>
                    <a:bodyPr/>
                    <a:lstStyle/>
                    <a:p>
                      <a:pPr fontAlgn="base"/>
                      <a:r>
                        <a:rPr lang="sv-SE" sz="1400" b="1" i="0" u="none" strike="noStrike" cap="none" dirty="0">
                          <a:solidFill>
                            <a:schemeClr val="dk1"/>
                          </a:solidFill>
                          <a:effectLst/>
                          <a:latin typeface="+mn-lt"/>
                          <a:ea typeface="+mn-ea"/>
                          <a:cs typeface="+mn-cs"/>
                          <a:sym typeface="Arial"/>
                        </a:rPr>
                        <a:t>§12 Stadgeändringar </a:t>
                      </a:r>
                    </a:p>
                    <a:p>
                      <a:r>
                        <a:rPr lang="sv-SE" sz="1400" b="0" i="0" u="none" strike="noStrike" cap="none" dirty="0">
                          <a:solidFill>
                            <a:schemeClr val="dk1"/>
                          </a:solidFill>
                          <a:effectLst/>
                          <a:latin typeface="+mn-lt"/>
                          <a:ea typeface="+mn-ea"/>
                          <a:cs typeface="+mn-cs"/>
                          <a:sym typeface="Arial"/>
                        </a:rPr>
                        <a:t>Beslut om ändring av föreningens stadgar fattas med enkel majoritet av två på varandra följande årsmöten eller med fem sjättedelars majoritet vid ett årsmöte</a:t>
                      </a:r>
                      <a:r>
                        <a:rPr lang="sv-SE" sz="1100" dirty="0">
                          <a:effectLst/>
                        </a:rPr>
                        <a:t> </a:t>
                      </a:r>
                      <a:endParaRPr lang="sv-SE"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b="0" i="0" u="none" strike="noStrike" cap="none" dirty="0">
                          <a:solidFill>
                            <a:schemeClr val="dk1"/>
                          </a:solidFill>
                          <a:effectLst/>
                          <a:latin typeface="+mn-lt"/>
                          <a:ea typeface="+mn-ea"/>
                          <a:cs typeface="+mn-cs"/>
                          <a:sym typeface="Arial"/>
                        </a:rPr>
                        <a:t>Ingen ändring: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437260738"/>
                  </a:ext>
                </a:extLst>
              </a:tr>
            </a:tbl>
          </a:graphicData>
        </a:graphic>
      </p:graphicFrame>
    </p:spTree>
    <p:extLst>
      <p:ext uri="{BB962C8B-B14F-4D97-AF65-F5344CB8AC3E}">
        <p14:creationId xmlns:p14="http://schemas.microsoft.com/office/powerpoint/2010/main" val="3755702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13B464-3A7E-9078-9D4D-EFB24C6591C6}"/>
            </a:ext>
          </a:extLst>
        </p:cNvPr>
        <p:cNvGrpSpPr/>
        <p:nvPr/>
      </p:nvGrpSpPr>
      <p:grpSpPr>
        <a:xfrm>
          <a:off x="0" y="0"/>
          <a:ext cx="0" cy="0"/>
          <a:chOff x="0" y="0"/>
          <a:chExt cx="0" cy="0"/>
        </a:xfrm>
      </p:grpSpPr>
      <p:graphicFrame>
        <p:nvGraphicFramePr>
          <p:cNvPr id="3" name="Tabell 2">
            <a:extLst>
              <a:ext uri="{FF2B5EF4-FFF2-40B4-BE49-F238E27FC236}">
                <a16:creationId xmlns:a16="http://schemas.microsoft.com/office/drawing/2014/main" id="{030837A2-ADBC-8193-9445-B4CA57E0FF3C}"/>
              </a:ext>
            </a:extLst>
          </p:cNvPr>
          <p:cNvGraphicFramePr>
            <a:graphicFrameLocks noGrp="1"/>
          </p:cNvGraphicFramePr>
          <p:nvPr/>
        </p:nvGraphicFramePr>
        <p:xfrm>
          <a:off x="0" y="0"/>
          <a:ext cx="9144000" cy="5143501"/>
        </p:xfrm>
        <a:graphic>
          <a:graphicData uri="http://schemas.openxmlformats.org/drawingml/2006/table">
            <a:tbl>
              <a:tblPr firstRow="1" bandRow="1">
                <a:tableStyleId>{93296810-A885-4BE3-A3E7-6D5BEEA58F35}</a:tableStyleId>
              </a:tblPr>
              <a:tblGrid>
                <a:gridCol w="4572000">
                  <a:extLst>
                    <a:ext uri="{9D8B030D-6E8A-4147-A177-3AD203B41FA5}">
                      <a16:colId xmlns:a16="http://schemas.microsoft.com/office/drawing/2014/main" val="625466187"/>
                    </a:ext>
                  </a:extLst>
                </a:gridCol>
                <a:gridCol w="4572000">
                  <a:extLst>
                    <a:ext uri="{9D8B030D-6E8A-4147-A177-3AD203B41FA5}">
                      <a16:colId xmlns:a16="http://schemas.microsoft.com/office/drawing/2014/main" val="803332659"/>
                    </a:ext>
                  </a:extLst>
                </a:gridCol>
              </a:tblGrid>
              <a:tr h="318095">
                <a:tc>
                  <a:txBody>
                    <a:bodyPr/>
                    <a:lstStyle/>
                    <a:p>
                      <a:r>
                        <a:rPr lang="sv-SE" sz="1100"/>
                        <a:t>Gamla stadgar</a:t>
                      </a:r>
                    </a:p>
                  </a:txBody>
                  <a:tcPr/>
                </a:tc>
                <a:tc>
                  <a:txBody>
                    <a:bodyPr/>
                    <a:lstStyle/>
                    <a:p>
                      <a:r>
                        <a:rPr lang="sv-SE" sz="1100"/>
                        <a:t>Nya stadgar</a:t>
                      </a:r>
                    </a:p>
                  </a:txBody>
                  <a:tcPr/>
                </a:tc>
                <a:extLst>
                  <a:ext uri="{0D108BD9-81ED-4DB2-BD59-A6C34878D82A}">
                    <a16:rowId xmlns:a16="http://schemas.microsoft.com/office/drawing/2014/main" val="3263463809"/>
                  </a:ext>
                </a:extLst>
              </a:tr>
              <a:tr h="11414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a:effectLst/>
                        <a:latin typeface="Calibri" panose="020F0502020204030204" pitchFamily="34" charset="0"/>
                        <a:ea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a:effectLst/>
                        <a:latin typeface="Calibri" panose="020F0502020204030204" pitchFamily="34" charset="0"/>
                        <a:ea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641313180"/>
                  </a:ext>
                </a:extLst>
              </a:tr>
              <a:tr h="31809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a:effectLst/>
                        <a:latin typeface="Calibri" panose="020F0502020204030204" pitchFamily="34" charset="0"/>
                        <a:ea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b="1" u="none">
                        <a:effectLst/>
                        <a:latin typeface="Calibri" panose="020F0502020204030204" pitchFamily="34" charset="0"/>
                        <a:ea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03620830"/>
                  </a:ext>
                </a:extLst>
              </a:tr>
              <a:tr h="11414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a:effectLst/>
                        <a:latin typeface="Calibri" panose="020F0502020204030204" pitchFamily="34" charset="0"/>
                        <a:ea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a:effectLst/>
                        <a:latin typeface="Calibri" panose="020F0502020204030204" pitchFamily="34" charset="0"/>
                        <a:ea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579976374"/>
                  </a:ext>
                </a:extLst>
              </a:tr>
              <a:tr h="22245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a:effectLst/>
                        <a:latin typeface="Calibri" panose="020F0502020204030204" pitchFamily="34" charset="0"/>
                        <a:ea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a:effectLst/>
                        <a:latin typeface="Calibri" panose="020F0502020204030204" pitchFamily="34" charset="0"/>
                        <a:ea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437260738"/>
                  </a:ext>
                </a:extLst>
              </a:tr>
            </a:tbl>
          </a:graphicData>
        </a:graphic>
      </p:graphicFrame>
    </p:spTree>
    <p:extLst>
      <p:ext uri="{BB962C8B-B14F-4D97-AF65-F5344CB8AC3E}">
        <p14:creationId xmlns:p14="http://schemas.microsoft.com/office/powerpoint/2010/main" val="1618813605"/>
      </p:ext>
    </p:extLst>
  </p:cSld>
  <p:clrMapOvr>
    <a:masterClrMapping/>
  </p:clrMapOvr>
</p:sld>
</file>

<file path=ppt/theme/theme1.xml><?xml version="1.0" encoding="utf-8"?>
<a:theme xmlns:a="http://schemas.openxmlformats.org/drawingml/2006/main" name="Reumatikerförbundet">
  <a:themeElements>
    <a:clrScheme name="Anpassat 1">
      <a:dk1>
        <a:srgbClr val="000000"/>
      </a:dk1>
      <a:lt1>
        <a:srgbClr val="FFFFFF"/>
      </a:lt1>
      <a:dk2>
        <a:srgbClr val="515151"/>
      </a:dk2>
      <a:lt2>
        <a:srgbClr val="CACACA"/>
      </a:lt2>
      <a:accent1>
        <a:srgbClr val="CF0071"/>
      </a:accent1>
      <a:accent2>
        <a:srgbClr val="3CB7E4"/>
      </a:accent2>
      <a:accent3>
        <a:srgbClr val="E17000"/>
      </a:accent3>
      <a:accent4>
        <a:srgbClr val="952C97"/>
      </a:accent4>
      <a:accent5>
        <a:srgbClr val="00854A"/>
      </a:accent5>
      <a:accent6>
        <a:srgbClr val="808080"/>
      </a:accent6>
      <a:hlink>
        <a:srgbClr val="00854A"/>
      </a:hlink>
      <a:folHlink>
        <a:srgbClr val="00854A"/>
      </a:folHlink>
    </a:clrScheme>
    <a:fontScheme name="Anpassat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eumatikerförbundet PPT-mall.potx" id="{F6452A45-2FAA-46A5-A6FE-47E2AE042509}" vid="{D0406C43-1D6E-45D0-937F-E5BA5F3224A1}"/>
    </a:ext>
  </a:extLst>
</a:theme>
</file>

<file path=ppt/theme/theme2.xml><?xml version="1.0" encoding="utf-8"?>
<a:theme xmlns:a="http://schemas.openxmlformats.org/drawingml/2006/main" name="Custom Theme">
  <a:themeElements>
    <a:clrScheme name="Reumatikerförbundet">
      <a:dk1>
        <a:srgbClr val="000000"/>
      </a:dk1>
      <a:lt1>
        <a:srgbClr val="FFFFFF"/>
      </a:lt1>
      <a:dk2>
        <a:srgbClr val="515151"/>
      </a:dk2>
      <a:lt2>
        <a:srgbClr val="CACACA"/>
      </a:lt2>
      <a:accent1>
        <a:srgbClr val="CF0071"/>
      </a:accent1>
      <a:accent2>
        <a:srgbClr val="3CB7E4"/>
      </a:accent2>
      <a:accent3>
        <a:srgbClr val="E17000"/>
      </a:accent3>
      <a:accent4>
        <a:srgbClr val="952C97"/>
      </a:accent4>
      <a:accent5>
        <a:srgbClr val="00854A"/>
      </a:accent5>
      <a:accent6>
        <a:srgbClr val="808080"/>
      </a:accent6>
      <a:hlink>
        <a:srgbClr val="000000"/>
      </a:hlink>
      <a:folHlink>
        <a:srgbClr val="000000"/>
      </a:folHlink>
    </a:clrScheme>
    <a:fontScheme name="Reumatikerförbundet">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Reumatikerförbundet">
      <a:dk1>
        <a:srgbClr val="000000"/>
      </a:dk1>
      <a:lt1>
        <a:srgbClr val="FFFFFF"/>
      </a:lt1>
      <a:dk2>
        <a:srgbClr val="515151"/>
      </a:dk2>
      <a:lt2>
        <a:srgbClr val="CACACA"/>
      </a:lt2>
      <a:accent1>
        <a:srgbClr val="CF0071"/>
      </a:accent1>
      <a:accent2>
        <a:srgbClr val="3CB7E4"/>
      </a:accent2>
      <a:accent3>
        <a:srgbClr val="E17000"/>
      </a:accent3>
      <a:accent4>
        <a:srgbClr val="952C97"/>
      </a:accent4>
      <a:accent5>
        <a:srgbClr val="00854A"/>
      </a:accent5>
      <a:accent6>
        <a:srgbClr val="808080"/>
      </a:accent6>
      <a:hlink>
        <a:srgbClr val="000000"/>
      </a:hlink>
      <a:folHlink>
        <a:srgbClr val="000000"/>
      </a:folHlink>
    </a:clrScheme>
    <a:fontScheme name="Reumatikerförbundet">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Reumatikerförbundet PPT-mall</Template>
  <TotalTime>66</TotalTime>
  <Words>1886</Words>
  <Application>Microsoft Macintosh PowerPoint</Application>
  <PresentationFormat>Bildspel på skärmen (16:9)</PresentationFormat>
  <Paragraphs>104</Paragraphs>
  <Slides>4</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4</vt:i4>
      </vt:variant>
    </vt:vector>
  </HeadingPairs>
  <TitlesOfParts>
    <vt:vector size="8" baseType="lpstr">
      <vt:lpstr>Arial</vt:lpstr>
      <vt:lpstr>Source Sans Pro</vt:lpstr>
      <vt:lpstr>Calibri</vt:lpstr>
      <vt:lpstr>Reumatikerförbundet</vt:lpstr>
      <vt:lpstr>PowerPoint-presentation</vt:lpstr>
      <vt:lpstr>PowerPoint-presentation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Suzanna Grzechnik</dc:creator>
  <cp:lastModifiedBy>Daniel Carlryd</cp:lastModifiedBy>
  <cp:revision>3</cp:revision>
  <dcterms:created xsi:type="dcterms:W3CDTF">2023-03-09T09:15:07Z</dcterms:created>
  <dcterms:modified xsi:type="dcterms:W3CDTF">2025-05-26T12:41:27Z</dcterms:modified>
</cp:coreProperties>
</file>